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4"/>
  </p:sldMasterIdLst>
  <p:sldIdLst>
    <p:sldId id="256" r:id="rId5"/>
    <p:sldId id="257" r:id="rId6"/>
    <p:sldId id="260" r:id="rId7"/>
    <p:sldId id="272" r:id="rId8"/>
    <p:sldId id="261" r:id="rId9"/>
    <p:sldId id="265" r:id="rId10"/>
    <p:sldId id="262" r:id="rId11"/>
    <p:sldId id="263" r:id="rId12"/>
    <p:sldId id="264" r:id="rId13"/>
    <p:sldId id="267" r:id="rId14"/>
    <p:sldId id="268" r:id="rId15"/>
    <p:sldId id="266" r:id="rId16"/>
    <p:sldId id="269" r:id="rId17"/>
    <p:sldId id="270" r:id="rId18"/>
    <p:sldId id="271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8C4E7B-EFAC-45E0-806D-4AE9AC8E0DE8}" v="8" dt="2025-11-10T20:17:54.3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e, Miss D (Mosley Primary School)" userId="230da3d7-1645-44a1-aebe-37bdf91b9f35" providerId="ADAL" clId="{16A7A98B-26BF-414E-88AF-703153170844}"/>
    <pc:docChg chg="custSel addSld modSld sldOrd">
      <pc:chgData name="Luce, Miss D (Mosley Primary School)" userId="230da3d7-1645-44a1-aebe-37bdf91b9f35" providerId="ADAL" clId="{16A7A98B-26BF-414E-88AF-703153170844}" dt="2025-10-22T11:30:39.495" v="131" actId="20577"/>
      <pc:docMkLst>
        <pc:docMk/>
      </pc:docMkLst>
      <pc:sldChg chg="modSp mod">
        <pc:chgData name="Luce, Miss D (Mosley Primary School)" userId="230da3d7-1645-44a1-aebe-37bdf91b9f35" providerId="ADAL" clId="{16A7A98B-26BF-414E-88AF-703153170844}" dt="2025-10-22T11:25:49.510" v="63" actId="20577"/>
        <pc:sldMkLst>
          <pc:docMk/>
          <pc:sldMk cId="4117122829" sldId="263"/>
        </pc:sldMkLst>
        <pc:spChg chg="mod">
          <ac:chgData name="Luce, Miss D (Mosley Primary School)" userId="230da3d7-1645-44a1-aebe-37bdf91b9f35" providerId="ADAL" clId="{16A7A98B-26BF-414E-88AF-703153170844}" dt="2025-10-22T11:25:49.510" v="63" actId="20577"/>
          <ac:spMkLst>
            <pc:docMk/>
            <pc:sldMk cId="4117122829" sldId="263"/>
            <ac:spMk id="3" creationId="{6CDC90AD-2A74-4776-B437-E79D7B2E004E}"/>
          </ac:spMkLst>
        </pc:spChg>
      </pc:sldChg>
      <pc:sldChg chg="addSp new mod">
        <pc:chgData name="Luce, Miss D (Mosley Primary School)" userId="230da3d7-1645-44a1-aebe-37bdf91b9f35" providerId="ADAL" clId="{16A7A98B-26BF-414E-88AF-703153170844}" dt="2025-10-22T11:24:59.322" v="1" actId="22"/>
        <pc:sldMkLst>
          <pc:docMk/>
          <pc:sldMk cId="1247779588" sldId="264"/>
        </pc:sldMkLst>
        <pc:picChg chg="add">
          <ac:chgData name="Luce, Miss D (Mosley Primary School)" userId="230da3d7-1645-44a1-aebe-37bdf91b9f35" providerId="ADAL" clId="{16A7A98B-26BF-414E-88AF-703153170844}" dt="2025-10-22T11:24:59.322" v="1" actId="22"/>
          <ac:picMkLst>
            <pc:docMk/>
            <pc:sldMk cId="1247779588" sldId="264"/>
            <ac:picMk id="3" creationId="{5B18EA06-0C0C-DAF7-095B-BA8D1C970DFA}"/>
          </ac:picMkLst>
        </pc:picChg>
      </pc:sldChg>
      <pc:sldChg chg="addSp delSp modSp new mod ord">
        <pc:chgData name="Luce, Miss D (Mosley Primary School)" userId="230da3d7-1645-44a1-aebe-37bdf91b9f35" providerId="ADAL" clId="{16A7A98B-26BF-414E-88AF-703153170844}" dt="2025-10-22T11:30:39.495" v="131" actId="20577"/>
        <pc:sldMkLst>
          <pc:docMk/>
          <pc:sldMk cId="3919440677" sldId="265"/>
        </pc:sldMkLst>
        <pc:spChg chg="mod">
          <ac:chgData name="Luce, Miss D (Mosley Primary School)" userId="230da3d7-1645-44a1-aebe-37bdf91b9f35" providerId="ADAL" clId="{16A7A98B-26BF-414E-88AF-703153170844}" dt="2025-10-22T11:30:39.495" v="131" actId="20577"/>
          <ac:spMkLst>
            <pc:docMk/>
            <pc:sldMk cId="3919440677" sldId="265"/>
            <ac:spMk id="2" creationId="{C6DFBAD7-167A-00C7-7719-912E443266EE}"/>
          </ac:spMkLst>
        </pc:spChg>
        <pc:spChg chg="del">
          <ac:chgData name="Luce, Miss D (Mosley Primary School)" userId="230da3d7-1645-44a1-aebe-37bdf91b9f35" providerId="ADAL" clId="{16A7A98B-26BF-414E-88AF-703153170844}" dt="2025-10-22T11:28:07.353" v="81" actId="478"/>
          <ac:spMkLst>
            <pc:docMk/>
            <pc:sldMk cId="3919440677" sldId="265"/>
            <ac:spMk id="3" creationId="{CE02149D-CE1F-78C0-9B83-3D283ED1343C}"/>
          </ac:spMkLst>
        </pc:spChg>
        <pc:picChg chg="add mod">
          <ac:chgData name="Luce, Miss D (Mosley Primary School)" userId="230da3d7-1645-44a1-aebe-37bdf91b9f35" providerId="ADAL" clId="{16A7A98B-26BF-414E-88AF-703153170844}" dt="2025-10-22T11:28:09.419" v="82" actId="1076"/>
          <ac:picMkLst>
            <pc:docMk/>
            <pc:sldMk cId="3919440677" sldId="265"/>
            <ac:picMk id="5" creationId="{71FA91D2-F0CD-1688-78C9-DB0F2A2BBD90}"/>
          </ac:picMkLst>
        </pc:picChg>
        <pc:picChg chg="add mod">
          <ac:chgData name="Luce, Miss D (Mosley Primary School)" userId="230da3d7-1645-44a1-aebe-37bdf91b9f35" providerId="ADAL" clId="{16A7A98B-26BF-414E-88AF-703153170844}" dt="2025-10-22T11:30:13.996" v="86" actId="1076"/>
          <ac:picMkLst>
            <pc:docMk/>
            <pc:sldMk cId="3919440677" sldId="265"/>
            <ac:picMk id="7" creationId="{E7BAAD32-00EA-23BF-75C1-FD931FC9A81D}"/>
          </ac:picMkLst>
        </pc:picChg>
      </pc:sldChg>
    </pc:docChg>
  </pc:docChgLst>
  <pc:docChgLst>
    <pc:chgData name="Luce, Miss D (Mosley Primary School)" userId="230da3d7-1645-44a1-aebe-37bdf91b9f35" providerId="ADAL" clId="{A2CE26A4-392D-438D-8502-0C9582A7357C}"/>
    <pc:docChg chg="undo custSel mod addSld delSld modSld">
      <pc:chgData name="Luce, Miss D (Mosley Primary School)" userId="230da3d7-1645-44a1-aebe-37bdf91b9f35" providerId="ADAL" clId="{A2CE26A4-392D-438D-8502-0C9582A7357C}" dt="2025-10-23T12:39:19.797" v="760" actId="680"/>
      <pc:docMkLst>
        <pc:docMk/>
      </pc:docMkLst>
      <pc:sldChg chg="delSp modSp mod">
        <pc:chgData name="Luce, Miss D (Mosley Primary School)" userId="230da3d7-1645-44a1-aebe-37bdf91b9f35" providerId="ADAL" clId="{A2CE26A4-392D-438D-8502-0C9582A7357C}" dt="2025-10-23T12:24:42.933" v="754" actId="20577"/>
        <pc:sldMkLst>
          <pc:docMk/>
          <pc:sldMk cId="2570347929" sldId="257"/>
        </pc:sldMkLst>
        <pc:spChg chg="mod">
          <ac:chgData name="Luce, Miss D (Mosley Primary School)" userId="230da3d7-1645-44a1-aebe-37bdf91b9f35" providerId="ADAL" clId="{A2CE26A4-392D-438D-8502-0C9582A7357C}" dt="2025-10-23T12:24:42.933" v="754" actId="20577"/>
          <ac:spMkLst>
            <pc:docMk/>
            <pc:sldMk cId="2570347929" sldId="257"/>
            <ac:spMk id="5" creationId="{1F10B13A-19F3-498D-8CDD-1992CA1E6560}"/>
          </ac:spMkLst>
        </pc:spChg>
        <pc:picChg chg="del">
          <ac:chgData name="Luce, Miss D (Mosley Primary School)" userId="230da3d7-1645-44a1-aebe-37bdf91b9f35" providerId="ADAL" clId="{A2CE26A4-392D-438D-8502-0C9582A7357C}" dt="2025-10-21T13:44:49.677" v="0"/>
          <ac:picMkLst>
            <pc:docMk/>
            <pc:sldMk cId="2570347929" sldId="257"/>
            <ac:picMk id="1027" creationId="{CBDB7ED7-AFE1-462D-A4D4-282053448C90}"/>
          </ac:picMkLst>
        </pc:picChg>
      </pc:sldChg>
      <pc:sldChg chg="addSp delSp new del mod">
        <pc:chgData name="Luce, Miss D (Mosley Primary School)" userId="230da3d7-1645-44a1-aebe-37bdf91b9f35" providerId="ADAL" clId="{A2CE26A4-392D-438D-8502-0C9582A7357C}" dt="2025-10-21T13:45:47.505" v="44" actId="47"/>
        <pc:sldMkLst>
          <pc:docMk/>
          <pc:sldMk cId="1517349025" sldId="258"/>
        </pc:sldMkLst>
        <pc:spChg chg="add">
          <ac:chgData name="Luce, Miss D (Mosley Primary School)" userId="230da3d7-1645-44a1-aebe-37bdf91b9f35" providerId="ADAL" clId="{A2CE26A4-392D-438D-8502-0C9582A7357C}" dt="2025-10-21T13:45:21.719" v="4" actId="22"/>
          <ac:spMkLst>
            <pc:docMk/>
            <pc:sldMk cId="1517349025" sldId="258"/>
            <ac:spMk id="4" creationId="{61775375-8A65-4E4C-92CD-6A3E9A979E25}"/>
          </ac:spMkLst>
        </pc:spChg>
        <pc:picChg chg="add del">
          <ac:chgData name="Luce, Miss D (Mosley Primary School)" userId="230da3d7-1645-44a1-aebe-37bdf91b9f35" providerId="ADAL" clId="{A2CE26A4-392D-438D-8502-0C9582A7357C}" dt="2025-10-21T13:45:00.500" v="3" actId="478"/>
          <ac:picMkLst>
            <pc:docMk/>
            <pc:sldMk cId="1517349025" sldId="258"/>
            <ac:picMk id="2050" creationId="{D0289EEC-091F-4F7A-A32C-EDD412D02D34}"/>
          </ac:picMkLst>
        </pc:picChg>
      </pc:sldChg>
      <pc:sldChg chg="new del">
        <pc:chgData name="Luce, Miss D (Mosley Primary School)" userId="230da3d7-1645-44a1-aebe-37bdf91b9f35" providerId="ADAL" clId="{A2CE26A4-392D-438D-8502-0C9582A7357C}" dt="2025-10-21T13:47:52.893" v="65" actId="47"/>
        <pc:sldMkLst>
          <pc:docMk/>
          <pc:sldMk cId="2192958766" sldId="259"/>
        </pc:sldMkLst>
      </pc:sldChg>
      <pc:sldChg chg="addSp delSp modSp new mod setBg">
        <pc:chgData name="Luce, Miss D (Mosley Primary School)" userId="230da3d7-1645-44a1-aebe-37bdf91b9f35" providerId="ADAL" clId="{A2CE26A4-392D-438D-8502-0C9582A7357C}" dt="2025-10-21T13:47:36.447" v="64" actId="26606"/>
        <pc:sldMkLst>
          <pc:docMk/>
          <pc:sldMk cId="3809345427" sldId="260"/>
        </pc:sldMkLst>
        <pc:spChg chg="mod">
          <ac:chgData name="Luce, Miss D (Mosley Primary School)" userId="230da3d7-1645-44a1-aebe-37bdf91b9f35" providerId="ADAL" clId="{A2CE26A4-392D-438D-8502-0C9582A7357C}" dt="2025-10-21T13:47:36.447" v="64" actId="26606"/>
          <ac:spMkLst>
            <pc:docMk/>
            <pc:sldMk cId="3809345427" sldId="260"/>
            <ac:spMk id="2" creationId="{1A5814A5-7515-497F-A4A5-0930213E68ED}"/>
          </ac:spMkLst>
        </pc:spChg>
        <pc:spChg chg="mod">
          <ac:chgData name="Luce, Miss D (Mosley Primary School)" userId="230da3d7-1645-44a1-aebe-37bdf91b9f35" providerId="ADAL" clId="{A2CE26A4-392D-438D-8502-0C9582A7357C}" dt="2025-10-21T13:47:36.447" v="64" actId="26606"/>
          <ac:spMkLst>
            <pc:docMk/>
            <pc:sldMk cId="3809345427" sldId="260"/>
            <ac:spMk id="3" creationId="{B4984D11-DFD5-4324-A35C-4E2A691E203D}"/>
          </ac:spMkLst>
        </pc:spChg>
        <pc:spChg chg="add del">
          <ac:chgData name="Luce, Miss D (Mosley Primary School)" userId="230da3d7-1645-44a1-aebe-37bdf91b9f35" providerId="ADAL" clId="{A2CE26A4-392D-438D-8502-0C9582A7357C}" dt="2025-10-21T13:47:16.424" v="60" actId="26606"/>
          <ac:spMkLst>
            <pc:docMk/>
            <pc:sldMk cId="3809345427" sldId="260"/>
            <ac:spMk id="9" creationId="{3F4C104D-5F30-4811-9376-566B26E4719A}"/>
          </ac:spMkLst>
        </pc:spChg>
        <pc:spChg chg="add del">
          <ac:chgData name="Luce, Miss D (Mosley Primary School)" userId="230da3d7-1645-44a1-aebe-37bdf91b9f35" providerId="ADAL" clId="{A2CE26A4-392D-438D-8502-0C9582A7357C}" dt="2025-10-21T13:47:16.424" v="60" actId="26606"/>
          <ac:spMkLst>
            <pc:docMk/>
            <pc:sldMk cId="3809345427" sldId="260"/>
            <ac:spMk id="11" creationId="{0815E34B-5D02-4E01-A936-E8E1C0AB6F12}"/>
          </ac:spMkLst>
        </pc:spChg>
        <pc:spChg chg="add del">
          <ac:chgData name="Luce, Miss D (Mosley Primary School)" userId="230da3d7-1645-44a1-aebe-37bdf91b9f35" providerId="ADAL" clId="{A2CE26A4-392D-438D-8502-0C9582A7357C}" dt="2025-10-21T13:47:16.424" v="60" actId="26606"/>
          <ac:spMkLst>
            <pc:docMk/>
            <pc:sldMk cId="3809345427" sldId="260"/>
            <ac:spMk id="13" creationId="{7DE3414B-B032-4710-A468-D3285E38C5FF}"/>
          </ac:spMkLst>
        </pc:spChg>
        <pc:picChg chg="add del mod">
          <ac:chgData name="Luce, Miss D (Mosley Primary School)" userId="230da3d7-1645-44a1-aebe-37bdf91b9f35" providerId="ADAL" clId="{A2CE26A4-392D-438D-8502-0C9582A7357C}" dt="2025-10-21T13:47:17.828" v="62"/>
          <ac:picMkLst>
            <pc:docMk/>
            <pc:sldMk cId="3809345427" sldId="260"/>
            <ac:picMk id="4" creationId="{C7D8DF6B-06D1-4BBB-83B8-8B60D05DE8DA}"/>
          </ac:picMkLst>
        </pc:picChg>
        <pc:picChg chg="add mod">
          <ac:chgData name="Luce, Miss D (Mosley Primary School)" userId="230da3d7-1645-44a1-aebe-37bdf91b9f35" providerId="ADAL" clId="{A2CE26A4-392D-438D-8502-0C9582A7357C}" dt="2025-10-21T13:47:36.447" v="64" actId="26606"/>
          <ac:picMkLst>
            <pc:docMk/>
            <pc:sldMk cId="3809345427" sldId="260"/>
            <ac:picMk id="5" creationId="{DE2E7C20-3E29-4F35-9200-DA4B7CCE9C7B}"/>
          </ac:picMkLst>
        </pc:picChg>
      </pc:sldChg>
      <pc:sldChg chg="addSp modSp new mod setBg">
        <pc:chgData name="Luce, Miss D (Mosley Primary School)" userId="230da3d7-1645-44a1-aebe-37bdf91b9f35" providerId="ADAL" clId="{A2CE26A4-392D-438D-8502-0C9582A7357C}" dt="2025-10-21T13:51:04.336" v="229" actId="5793"/>
        <pc:sldMkLst>
          <pc:docMk/>
          <pc:sldMk cId="1839405739" sldId="261"/>
        </pc:sldMkLst>
        <pc:spChg chg="mod">
          <ac:chgData name="Luce, Miss D (Mosley Primary School)" userId="230da3d7-1645-44a1-aebe-37bdf91b9f35" providerId="ADAL" clId="{A2CE26A4-392D-438D-8502-0C9582A7357C}" dt="2025-10-21T13:48:48.306" v="67" actId="26606"/>
          <ac:spMkLst>
            <pc:docMk/>
            <pc:sldMk cId="1839405739" sldId="261"/>
            <ac:spMk id="2" creationId="{37F2C031-7B0A-4D5F-8D9E-613BEF21A532}"/>
          </ac:spMkLst>
        </pc:spChg>
        <pc:spChg chg="mod">
          <ac:chgData name="Luce, Miss D (Mosley Primary School)" userId="230da3d7-1645-44a1-aebe-37bdf91b9f35" providerId="ADAL" clId="{A2CE26A4-392D-438D-8502-0C9582A7357C}" dt="2025-10-21T13:51:04.336" v="229" actId="5793"/>
          <ac:spMkLst>
            <pc:docMk/>
            <pc:sldMk cId="1839405739" sldId="261"/>
            <ac:spMk id="3" creationId="{87A4C33F-5019-4E77-8B88-9085EAA19A65}"/>
          </ac:spMkLst>
        </pc:spChg>
        <pc:spChg chg="add">
          <ac:chgData name="Luce, Miss D (Mosley Primary School)" userId="230da3d7-1645-44a1-aebe-37bdf91b9f35" providerId="ADAL" clId="{A2CE26A4-392D-438D-8502-0C9582A7357C}" dt="2025-10-21T13:48:48.306" v="67" actId="26606"/>
          <ac:spMkLst>
            <pc:docMk/>
            <pc:sldMk cId="1839405739" sldId="261"/>
            <ac:spMk id="9" creationId="{3F4C104D-5F30-4811-9376-566B26E4719A}"/>
          </ac:spMkLst>
        </pc:spChg>
        <pc:spChg chg="add">
          <ac:chgData name="Luce, Miss D (Mosley Primary School)" userId="230da3d7-1645-44a1-aebe-37bdf91b9f35" providerId="ADAL" clId="{A2CE26A4-392D-438D-8502-0C9582A7357C}" dt="2025-10-21T13:48:48.306" v="67" actId="26606"/>
          <ac:spMkLst>
            <pc:docMk/>
            <pc:sldMk cId="1839405739" sldId="261"/>
            <ac:spMk id="11" creationId="{0815E34B-5D02-4E01-A936-E8E1C0AB6F12}"/>
          </ac:spMkLst>
        </pc:spChg>
        <pc:spChg chg="add">
          <ac:chgData name="Luce, Miss D (Mosley Primary School)" userId="230da3d7-1645-44a1-aebe-37bdf91b9f35" providerId="ADAL" clId="{A2CE26A4-392D-438D-8502-0C9582A7357C}" dt="2025-10-21T13:48:48.306" v="67" actId="26606"/>
          <ac:spMkLst>
            <pc:docMk/>
            <pc:sldMk cId="1839405739" sldId="261"/>
            <ac:spMk id="13" creationId="{7DE3414B-B032-4710-A468-D3285E38C5FF}"/>
          </ac:spMkLst>
        </pc:spChg>
        <pc:picChg chg="add mod">
          <ac:chgData name="Luce, Miss D (Mosley Primary School)" userId="230da3d7-1645-44a1-aebe-37bdf91b9f35" providerId="ADAL" clId="{A2CE26A4-392D-438D-8502-0C9582A7357C}" dt="2025-10-21T13:48:48.306" v="67" actId="26606"/>
          <ac:picMkLst>
            <pc:docMk/>
            <pc:sldMk cId="1839405739" sldId="261"/>
            <ac:picMk id="4" creationId="{D6118F93-3950-4406-8198-8227200DB494}"/>
          </ac:picMkLst>
        </pc:picChg>
      </pc:sldChg>
      <pc:sldChg chg="modSp new mod">
        <pc:chgData name="Luce, Miss D (Mosley Primary School)" userId="230da3d7-1645-44a1-aebe-37bdf91b9f35" providerId="ADAL" clId="{A2CE26A4-392D-438D-8502-0C9582A7357C}" dt="2025-10-21T13:52:57.554" v="348" actId="20577"/>
        <pc:sldMkLst>
          <pc:docMk/>
          <pc:sldMk cId="937241094" sldId="262"/>
        </pc:sldMkLst>
        <pc:spChg chg="mod">
          <ac:chgData name="Luce, Miss D (Mosley Primary School)" userId="230da3d7-1645-44a1-aebe-37bdf91b9f35" providerId="ADAL" clId="{A2CE26A4-392D-438D-8502-0C9582A7357C}" dt="2025-10-21T13:51:48.956" v="269" actId="5793"/>
          <ac:spMkLst>
            <pc:docMk/>
            <pc:sldMk cId="937241094" sldId="262"/>
            <ac:spMk id="2" creationId="{95A6BCA6-3E83-4E8A-BE4B-9F2DD6E179CD}"/>
          </ac:spMkLst>
        </pc:spChg>
        <pc:spChg chg="mod">
          <ac:chgData name="Luce, Miss D (Mosley Primary School)" userId="230da3d7-1645-44a1-aebe-37bdf91b9f35" providerId="ADAL" clId="{A2CE26A4-392D-438D-8502-0C9582A7357C}" dt="2025-10-21T13:52:57.554" v="348" actId="20577"/>
          <ac:spMkLst>
            <pc:docMk/>
            <pc:sldMk cId="937241094" sldId="262"/>
            <ac:spMk id="3" creationId="{29CF3003-08BE-4DAA-A628-99FD82E35C63}"/>
          </ac:spMkLst>
        </pc:spChg>
      </pc:sldChg>
      <pc:sldChg chg="addSp modSp new mod setBg">
        <pc:chgData name="Luce, Miss D (Mosley Primary School)" userId="230da3d7-1645-44a1-aebe-37bdf91b9f35" providerId="ADAL" clId="{A2CE26A4-392D-438D-8502-0C9582A7357C}" dt="2025-10-23T12:26:58.111" v="759" actId="20577"/>
        <pc:sldMkLst>
          <pc:docMk/>
          <pc:sldMk cId="4117122829" sldId="263"/>
        </pc:sldMkLst>
        <pc:spChg chg="mod">
          <ac:chgData name="Luce, Miss D (Mosley Primary School)" userId="230da3d7-1645-44a1-aebe-37bdf91b9f35" providerId="ADAL" clId="{A2CE26A4-392D-438D-8502-0C9582A7357C}" dt="2025-10-23T12:25:22.184" v="757" actId="26606"/>
          <ac:spMkLst>
            <pc:docMk/>
            <pc:sldMk cId="4117122829" sldId="263"/>
            <ac:spMk id="2" creationId="{885A37FE-389D-43D5-B457-878F1871EBF2}"/>
          </ac:spMkLst>
        </pc:spChg>
        <pc:spChg chg="mod">
          <ac:chgData name="Luce, Miss D (Mosley Primary School)" userId="230da3d7-1645-44a1-aebe-37bdf91b9f35" providerId="ADAL" clId="{A2CE26A4-392D-438D-8502-0C9582A7357C}" dt="2025-10-23T12:26:58.111" v="759" actId="20577"/>
          <ac:spMkLst>
            <pc:docMk/>
            <pc:sldMk cId="4117122829" sldId="263"/>
            <ac:spMk id="3" creationId="{6CDC90AD-2A74-4776-B437-E79D7B2E004E}"/>
          </ac:spMkLst>
        </pc:spChg>
        <pc:spChg chg="add">
          <ac:chgData name="Luce, Miss D (Mosley Primary School)" userId="230da3d7-1645-44a1-aebe-37bdf91b9f35" providerId="ADAL" clId="{A2CE26A4-392D-438D-8502-0C9582A7357C}" dt="2025-10-23T12:25:22.184" v="757" actId="26606"/>
          <ac:spMkLst>
            <pc:docMk/>
            <pc:sldMk cId="4117122829" sldId="263"/>
            <ac:spMk id="9" creationId="{E491B121-12B5-4977-A064-636AB0B9B0BD}"/>
          </ac:spMkLst>
        </pc:spChg>
        <pc:spChg chg="add">
          <ac:chgData name="Luce, Miss D (Mosley Primary School)" userId="230da3d7-1645-44a1-aebe-37bdf91b9f35" providerId="ADAL" clId="{A2CE26A4-392D-438D-8502-0C9582A7357C}" dt="2025-10-23T12:25:22.184" v="757" actId="26606"/>
          <ac:spMkLst>
            <pc:docMk/>
            <pc:sldMk cId="4117122829" sldId="263"/>
            <ac:spMk id="11" creationId="{2ED05F70-AB3E-4472-B26B-EFE6A5A59BC8}"/>
          </ac:spMkLst>
        </pc:spChg>
        <pc:spChg chg="add">
          <ac:chgData name="Luce, Miss D (Mosley Primary School)" userId="230da3d7-1645-44a1-aebe-37bdf91b9f35" providerId="ADAL" clId="{A2CE26A4-392D-438D-8502-0C9582A7357C}" dt="2025-10-23T12:25:22.184" v="757" actId="26606"/>
          <ac:spMkLst>
            <pc:docMk/>
            <pc:sldMk cId="4117122829" sldId="263"/>
            <ac:spMk id="13" creationId="{21F6BE39-9E37-45F0-B10C-92305CFB7C77}"/>
          </ac:spMkLst>
        </pc:spChg>
        <pc:picChg chg="add mod">
          <ac:chgData name="Luce, Miss D (Mosley Primary School)" userId="230da3d7-1645-44a1-aebe-37bdf91b9f35" providerId="ADAL" clId="{A2CE26A4-392D-438D-8502-0C9582A7357C}" dt="2025-10-23T12:25:22.184" v="757" actId="26606"/>
          <ac:picMkLst>
            <pc:docMk/>
            <pc:sldMk cId="4117122829" sldId="263"/>
            <ac:picMk id="4" creationId="{07195720-F156-40A8-A794-DFD70BE15CDB}"/>
          </ac:picMkLst>
        </pc:picChg>
      </pc:sldChg>
      <pc:sldChg chg="new">
        <pc:chgData name="Luce, Miss D (Mosley Primary School)" userId="230da3d7-1645-44a1-aebe-37bdf91b9f35" providerId="ADAL" clId="{A2CE26A4-392D-438D-8502-0C9582A7357C}" dt="2025-10-23T12:39:19.797" v="760" actId="680"/>
        <pc:sldMkLst>
          <pc:docMk/>
          <pc:sldMk cId="694622916" sldId="266"/>
        </pc:sldMkLst>
      </pc:sldChg>
    </pc:docChg>
  </pc:docChgLst>
  <pc:docChgLst>
    <pc:chgData name="Luce, Miss D (Mosley Primary School)" userId="230da3d7-1645-44a1-aebe-37bdf91b9f35" providerId="ADAL" clId="{5F8C4E7B-EFAC-45E0-806D-4AE9AC8E0DE8}"/>
    <pc:docChg chg="undo custSel mod addSld modSld sldOrd">
      <pc:chgData name="Luce, Miss D (Mosley Primary School)" userId="230da3d7-1645-44a1-aebe-37bdf91b9f35" providerId="ADAL" clId="{5F8C4E7B-EFAC-45E0-806D-4AE9AC8E0DE8}" dt="2025-11-10T20:17:59.614" v="691" actId="26606"/>
      <pc:docMkLst>
        <pc:docMk/>
      </pc:docMkLst>
      <pc:sldChg chg="modSp mod">
        <pc:chgData name="Luce, Miss D (Mosley Primary School)" userId="230da3d7-1645-44a1-aebe-37bdf91b9f35" providerId="ADAL" clId="{5F8C4E7B-EFAC-45E0-806D-4AE9AC8E0DE8}" dt="2025-11-10T19:26:46.077" v="250" actId="113"/>
        <pc:sldMkLst>
          <pc:docMk/>
          <pc:sldMk cId="2570347929" sldId="257"/>
        </pc:sldMkLst>
        <pc:spChg chg="mod">
          <ac:chgData name="Luce, Miss D (Mosley Primary School)" userId="230da3d7-1645-44a1-aebe-37bdf91b9f35" providerId="ADAL" clId="{5F8C4E7B-EFAC-45E0-806D-4AE9AC8E0DE8}" dt="2025-11-10T19:26:46.077" v="250" actId="113"/>
          <ac:spMkLst>
            <pc:docMk/>
            <pc:sldMk cId="2570347929" sldId="257"/>
            <ac:spMk id="5" creationId="{1F10B13A-19F3-498D-8CDD-1992CA1E6560}"/>
          </ac:spMkLst>
        </pc:spChg>
        <pc:picChg chg="mod">
          <ac:chgData name="Luce, Miss D (Mosley Primary School)" userId="230da3d7-1645-44a1-aebe-37bdf91b9f35" providerId="ADAL" clId="{5F8C4E7B-EFAC-45E0-806D-4AE9AC8E0DE8}" dt="2025-11-10T19:25:45.495" v="241" actId="1076"/>
          <ac:picMkLst>
            <pc:docMk/>
            <pc:sldMk cId="2570347929" sldId="257"/>
            <ac:picMk id="4" creationId="{9C41617D-3090-4DB1-9978-EF167C1A51A9}"/>
          </ac:picMkLst>
        </pc:picChg>
      </pc:sldChg>
      <pc:sldChg chg="modSp mod">
        <pc:chgData name="Luce, Miss D (Mosley Primary School)" userId="230da3d7-1645-44a1-aebe-37bdf91b9f35" providerId="ADAL" clId="{5F8C4E7B-EFAC-45E0-806D-4AE9AC8E0DE8}" dt="2025-11-10T19:27:05.524" v="251" actId="2711"/>
        <pc:sldMkLst>
          <pc:docMk/>
          <pc:sldMk cId="3809345427" sldId="260"/>
        </pc:sldMkLst>
        <pc:spChg chg="mod">
          <ac:chgData name="Luce, Miss D (Mosley Primary School)" userId="230da3d7-1645-44a1-aebe-37bdf91b9f35" providerId="ADAL" clId="{5F8C4E7B-EFAC-45E0-806D-4AE9AC8E0DE8}" dt="2025-11-10T19:27:05.524" v="251" actId="2711"/>
          <ac:spMkLst>
            <pc:docMk/>
            <pc:sldMk cId="3809345427" sldId="260"/>
            <ac:spMk id="3" creationId="{B4984D11-DFD5-4324-A35C-4E2A691E203D}"/>
          </ac:spMkLst>
        </pc:spChg>
      </pc:sldChg>
      <pc:sldChg chg="modSp mod">
        <pc:chgData name="Luce, Miss D (Mosley Primary School)" userId="230da3d7-1645-44a1-aebe-37bdf91b9f35" providerId="ADAL" clId="{5F8C4E7B-EFAC-45E0-806D-4AE9AC8E0DE8}" dt="2025-11-10T19:27:50.708" v="272" actId="1076"/>
        <pc:sldMkLst>
          <pc:docMk/>
          <pc:sldMk cId="1839405739" sldId="261"/>
        </pc:sldMkLst>
        <pc:spChg chg="mod">
          <ac:chgData name="Luce, Miss D (Mosley Primary School)" userId="230da3d7-1645-44a1-aebe-37bdf91b9f35" providerId="ADAL" clId="{5F8C4E7B-EFAC-45E0-806D-4AE9AC8E0DE8}" dt="2025-11-10T19:27:39.910" v="269" actId="14100"/>
          <ac:spMkLst>
            <pc:docMk/>
            <pc:sldMk cId="1839405739" sldId="261"/>
            <ac:spMk id="3" creationId="{87A4C33F-5019-4E77-8B88-9085EAA19A65}"/>
          </ac:spMkLst>
        </pc:spChg>
        <pc:picChg chg="mod">
          <ac:chgData name="Luce, Miss D (Mosley Primary School)" userId="230da3d7-1645-44a1-aebe-37bdf91b9f35" providerId="ADAL" clId="{5F8C4E7B-EFAC-45E0-806D-4AE9AC8E0DE8}" dt="2025-11-10T19:27:50.708" v="272" actId="1076"/>
          <ac:picMkLst>
            <pc:docMk/>
            <pc:sldMk cId="1839405739" sldId="261"/>
            <ac:picMk id="4" creationId="{D6118F93-3950-4406-8198-8227200DB494}"/>
          </ac:picMkLst>
        </pc:picChg>
      </pc:sldChg>
      <pc:sldChg chg="modSp mod">
        <pc:chgData name="Luce, Miss D (Mosley Primary School)" userId="230da3d7-1645-44a1-aebe-37bdf91b9f35" providerId="ADAL" clId="{5F8C4E7B-EFAC-45E0-806D-4AE9AC8E0DE8}" dt="2025-11-10T19:28:01.663" v="273" actId="2711"/>
        <pc:sldMkLst>
          <pc:docMk/>
          <pc:sldMk cId="937241094" sldId="262"/>
        </pc:sldMkLst>
        <pc:spChg chg="mod">
          <ac:chgData name="Luce, Miss D (Mosley Primary School)" userId="230da3d7-1645-44a1-aebe-37bdf91b9f35" providerId="ADAL" clId="{5F8C4E7B-EFAC-45E0-806D-4AE9AC8E0DE8}" dt="2025-11-10T19:28:01.663" v="273" actId="2711"/>
          <ac:spMkLst>
            <pc:docMk/>
            <pc:sldMk cId="937241094" sldId="262"/>
            <ac:spMk id="3" creationId="{29CF3003-08BE-4DAA-A628-99FD82E35C63}"/>
          </ac:spMkLst>
        </pc:spChg>
      </pc:sldChg>
      <pc:sldChg chg="modSp mod">
        <pc:chgData name="Luce, Miss D (Mosley Primary School)" userId="230da3d7-1645-44a1-aebe-37bdf91b9f35" providerId="ADAL" clId="{5F8C4E7B-EFAC-45E0-806D-4AE9AC8E0DE8}" dt="2025-11-10T19:28:12.144" v="274" actId="2711"/>
        <pc:sldMkLst>
          <pc:docMk/>
          <pc:sldMk cId="4117122829" sldId="263"/>
        </pc:sldMkLst>
        <pc:spChg chg="mod">
          <ac:chgData name="Luce, Miss D (Mosley Primary School)" userId="230da3d7-1645-44a1-aebe-37bdf91b9f35" providerId="ADAL" clId="{5F8C4E7B-EFAC-45E0-806D-4AE9AC8E0DE8}" dt="2025-11-10T19:28:12.144" v="274" actId="2711"/>
          <ac:spMkLst>
            <pc:docMk/>
            <pc:sldMk cId="4117122829" sldId="263"/>
            <ac:spMk id="3" creationId="{6CDC90AD-2A74-4776-B437-E79D7B2E004E}"/>
          </ac:spMkLst>
        </pc:spChg>
      </pc:sldChg>
      <pc:sldChg chg="ord">
        <pc:chgData name="Luce, Miss D (Mosley Primary School)" userId="230da3d7-1645-44a1-aebe-37bdf91b9f35" providerId="ADAL" clId="{5F8C4E7B-EFAC-45E0-806D-4AE9AC8E0DE8}" dt="2025-11-10T19:21:38.390" v="162"/>
        <pc:sldMkLst>
          <pc:docMk/>
          <pc:sldMk cId="1247779588" sldId="264"/>
        </pc:sldMkLst>
      </pc:sldChg>
      <pc:sldChg chg="modSp mod">
        <pc:chgData name="Luce, Miss D (Mosley Primary School)" userId="230da3d7-1645-44a1-aebe-37bdf91b9f35" providerId="ADAL" clId="{5F8C4E7B-EFAC-45E0-806D-4AE9AC8E0DE8}" dt="2025-11-10T19:29:52.344" v="294" actId="1076"/>
        <pc:sldMkLst>
          <pc:docMk/>
          <pc:sldMk cId="694622916" sldId="266"/>
        </pc:sldMkLst>
        <pc:spChg chg="mod">
          <ac:chgData name="Luce, Miss D (Mosley Primary School)" userId="230da3d7-1645-44a1-aebe-37bdf91b9f35" providerId="ADAL" clId="{5F8C4E7B-EFAC-45E0-806D-4AE9AC8E0DE8}" dt="2025-11-10T15:02:49.430" v="56" actId="403"/>
          <ac:spMkLst>
            <pc:docMk/>
            <pc:sldMk cId="694622916" sldId="266"/>
            <ac:spMk id="2" creationId="{76B7B098-1F59-408E-BE8F-BAB280C79EF8}"/>
          </ac:spMkLst>
        </pc:spChg>
        <pc:spChg chg="mod">
          <ac:chgData name="Luce, Miss D (Mosley Primary School)" userId="230da3d7-1645-44a1-aebe-37bdf91b9f35" providerId="ADAL" clId="{5F8C4E7B-EFAC-45E0-806D-4AE9AC8E0DE8}" dt="2025-11-10T19:29:52.344" v="294" actId="1076"/>
          <ac:spMkLst>
            <pc:docMk/>
            <pc:sldMk cId="694622916" sldId="266"/>
            <ac:spMk id="3" creationId="{2F92B996-5CD4-4017-A0EE-D183D5BC0285}"/>
          </ac:spMkLst>
        </pc:spChg>
      </pc:sldChg>
      <pc:sldChg chg="addSp delSp modSp new mod ord">
        <pc:chgData name="Luce, Miss D (Mosley Primary School)" userId="230da3d7-1645-44a1-aebe-37bdf91b9f35" providerId="ADAL" clId="{5F8C4E7B-EFAC-45E0-806D-4AE9AC8E0DE8}" dt="2025-11-10T19:29:37.010" v="290" actId="1076"/>
        <pc:sldMkLst>
          <pc:docMk/>
          <pc:sldMk cId="2186828036" sldId="267"/>
        </pc:sldMkLst>
        <pc:spChg chg="add mod">
          <ac:chgData name="Luce, Miss D (Mosley Primary School)" userId="230da3d7-1645-44a1-aebe-37bdf91b9f35" providerId="ADAL" clId="{5F8C4E7B-EFAC-45E0-806D-4AE9AC8E0DE8}" dt="2025-11-10T19:29:37.010" v="290" actId="1076"/>
          <ac:spMkLst>
            <pc:docMk/>
            <pc:sldMk cId="2186828036" sldId="267"/>
            <ac:spMk id="3" creationId="{72C33BD9-A6A2-4D57-AEAE-F5135EE64399}"/>
          </ac:spMkLst>
        </pc:spChg>
        <pc:spChg chg="add del">
          <ac:chgData name="Luce, Miss D (Mosley Primary School)" userId="230da3d7-1645-44a1-aebe-37bdf91b9f35" providerId="ADAL" clId="{5F8C4E7B-EFAC-45E0-806D-4AE9AC8E0DE8}" dt="2025-11-10T15:06:52.822" v="78" actId="22"/>
          <ac:spMkLst>
            <pc:docMk/>
            <pc:sldMk cId="2186828036" sldId="267"/>
            <ac:spMk id="5" creationId="{9FF78DB0-17F9-4C38-93F4-67EC15946878}"/>
          </ac:spMkLst>
        </pc:spChg>
        <pc:spChg chg="add del mod">
          <ac:chgData name="Luce, Miss D (Mosley Primary School)" userId="230da3d7-1645-44a1-aebe-37bdf91b9f35" providerId="ADAL" clId="{5F8C4E7B-EFAC-45E0-806D-4AE9AC8E0DE8}" dt="2025-11-10T15:10:00.797" v="109" actId="478"/>
          <ac:spMkLst>
            <pc:docMk/>
            <pc:sldMk cId="2186828036" sldId="267"/>
            <ac:spMk id="7" creationId="{432EAD4A-CD6E-4D70-A7C6-2140908AB93B}"/>
          </ac:spMkLst>
        </pc:spChg>
        <pc:spChg chg="add mod">
          <ac:chgData name="Luce, Miss D (Mosley Primary School)" userId="230da3d7-1645-44a1-aebe-37bdf91b9f35" providerId="ADAL" clId="{5F8C4E7B-EFAC-45E0-806D-4AE9AC8E0DE8}" dt="2025-11-10T19:29:34.834" v="289" actId="1076"/>
          <ac:spMkLst>
            <pc:docMk/>
            <pc:sldMk cId="2186828036" sldId="267"/>
            <ac:spMk id="9" creationId="{F87626E8-9E1F-4D62-B95B-BA42307F93A0}"/>
          </ac:spMkLst>
        </pc:spChg>
      </pc:sldChg>
      <pc:sldChg chg="modSp new mod">
        <pc:chgData name="Luce, Miss D (Mosley Primary School)" userId="230da3d7-1645-44a1-aebe-37bdf91b9f35" providerId="ADAL" clId="{5F8C4E7B-EFAC-45E0-806D-4AE9AC8E0DE8}" dt="2025-11-10T19:29:19.225" v="288" actId="20577"/>
        <pc:sldMkLst>
          <pc:docMk/>
          <pc:sldMk cId="898854132" sldId="268"/>
        </pc:sldMkLst>
        <pc:spChg chg="mod">
          <ac:chgData name="Luce, Miss D (Mosley Primary School)" userId="230da3d7-1645-44a1-aebe-37bdf91b9f35" providerId="ADAL" clId="{5F8C4E7B-EFAC-45E0-806D-4AE9AC8E0DE8}" dt="2025-11-10T15:12:27.104" v="142" actId="14100"/>
          <ac:spMkLst>
            <pc:docMk/>
            <pc:sldMk cId="898854132" sldId="268"/>
            <ac:spMk id="2" creationId="{7E462805-2D02-4E0B-9D2D-E506AFA40DA6}"/>
          </ac:spMkLst>
        </pc:spChg>
        <pc:spChg chg="mod">
          <ac:chgData name="Luce, Miss D (Mosley Primary School)" userId="230da3d7-1645-44a1-aebe-37bdf91b9f35" providerId="ADAL" clId="{5F8C4E7B-EFAC-45E0-806D-4AE9AC8E0DE8}" dt="2025-11-10T19:29:19.225" v="288" actId="20577"/>
          <ac:spMkLst>
            <pc:docMk/>
            <pc:sldMk cId="898854132" sldId="268"/>
            <ac:spMk id="3" creationId="{200D50AE-D433-4FFA-AED0-0998B41F095C}"/>
          </ac:spMkLst>
        </pc:spChg>
      </pc:sldChg>
      <pc:sldChg chg="modSp new mod">
        <pc:chgData name="Luce, Miss D (Mosley Primary School)" userId="230da3d7-1645-44a1-aebe-37bdf91b9f35" providerId="ADAL" clId="{5F8C4E7B-EFAC-45E0-806D-4AE9AC8E0DE8}" dt="2025-11-10T19:30:27.811" v="299" actId="20577"/>
        <pc:sldMkLst>
          <pc:docMk/>
          <pc:sldMk cId="809323942" sldId="269"/>
        </pc:sldMkLst>
        <pc:spChg chg="mod">
          <ac:chgData name="Luce, Miss D (Mosley Primary School)" userId="230da3d7-1645-44a1-aebe-37bdf91b9f35" providerId="ADAL" clId="{5F8C4E7B-EFAC-45E0-806D-4AE9AC8E0DE8}" dt="2025-11-10T19:30:19.506" v="296" actId="207"/>
          <ac:spMkLst>
            <pc:docMk/>
            <pc:sldMk cId="809323942" sldId="269"/>
            <ac:spMk id="2" creationId="{CE3907B7-45E6-4E14-A479-C7D7B6B9F8D0}"/>
          </ac:spMkLst>
        </pc:spChg>
        <pc:spChg chg="mod">
          <ac:chgData name="Luce, Miss D (Mosley Primary School)" userId="230da3d7-1645-44a1-aebe-37bdf91b9f35" providerId="ADAL" clId="{5F8C4E7B-EFAC-45E0-806D-4AE9AC8E0DE8}" dt="2025-11-10T19:30:27.811" v="299" actId="20577"/>
          <ac:spMkLst>
            <pc:docMk/>
            <pc:sldMk cId="809323942" sldId="269"/>
            <ac:spMk id="3" creationId="{E2771105-5EEE-46B8-B8E8-F049C3BD6AC7}"/>
          </ac:spMkLst>
        </pc:spChg>
      </pc:sldChg>
      <pc:sldChg chg="addSp delSp modSp new mod setBg">
        <pc:chgData name="Luce, Miss D (Mosley Primary School)" userId="230da3d7-1645-44a1-aebe-37bdf91b9f35" providerId="ADAL" clId="{5F8C4E7B-EFAC-45E0-806D-4AE9AC8E0DE8}" dt="2025-11-10T19:35:25.158" v="406" actId="688"/>
        <pc:sldMkLst>
          <pc:docMk/>
          <pc:sldMk cId="1616423372" sldId="270"/>
        </pc:sldMkLst>
        <pc:spChg chg="mod">
          <ac:chgData name="Luce, Miss D (Mosley Primary School)" userId="230da3d7-1645-44a1-aebe-37bdf91b9f35" providerId="ADAL" clId="{5F8C4E7B-EFAC-45E0-806D-4AE9AC8E0DE8}" dt="2025-11-10T19:35:04.740" v="401" actId="26606"/>
          <ac:spMkLst>
            <pc:docMk/>
            <pc:sldMk cId="1616423372" sldId="270"/>
            <ac:spMk id="2" creationId="{47976021-9AA7-4163-BA7D-423519300477}"/>
          </ac:spMkLst>
        </pc:spChg>
        <pc:spChg chg="mod">
          <ac:chgData name="Luce, Miss D (Mosley Primary School)" userId="230da3d7-1645-44a1-aebe-37bdf91b9f35" providerId="ADAL" clId="{5F8C4E7B-EFAC-45E0-806D-4AE9AC8E0DE8}" dt="2025-11-10T19:35:19.966" v="404" actId="14100"/>
          <ac:spMkLst>
            <pc:docMk/>
            <pc:sldMk cId="1616423372" sldId="270"/>
            <ac:spMk id="3" creationId="{B386990F-87CE-41D3-9092-98E4DA730ADF}"/>
          </ac:spMkLst>
        </pc:spChg>
        <pc:spChg chg="add del">
          <ac:chgData name="Luce, Miss D (Mosley Primary School)" userId="230da3d7-1645-44a1-aebe-37bdf91b9f35" providerId="ADAL" clId="{5F8C4E7B-EFAC-45E0-806D-4AE9AC8E0DE8}" dt="2025-11-10T19:35:04.726" v="400" actId="26606"/>
          <ac:spMkLst>
            <pc:docMk/>
            <pc:sldMk cId="1616423372" sldId="270"/>
            <ac:spMk id="9" creationId="{1EDD21E1-BAF0-4314-AB31-82ECB8AC9EA9}"/>
          </ac:spMkLst>
        </pc:spChg>
        <pc:spChg chg="add del">
          <ac:chgData name="Luce, Miss D (Mosley Primary School)" userId="230da3d7-1645-44a1-aebe-37bdf91b9f35" providerId="ADAL" clId="{5F8C4E7B-EFAC-45E0-806D-4AE9AC8E0DE8}" dt="2025-11-10T19:35:04.726" v="400" actId="26606"/>
          <ac:spMkLst>
            <pc:docMk/>
            <pc:sldMk cId="1616423372" sldId="270"/>
            <ac:spMk id="11" creationId="{FDC8619C-F25D-468E-95FA-2A2151D7DDD2}"/>
          </ac:spMkLst>
        </pc:spChg>
        <pc:spChg chg="add del">
          <ac:chgData name="Luce, Miss D (Mosley Primary School)" userId="230da3d7-1645-44a1-aebe-37bdf91b9f35" providerId="ADAL" clId="{5F8C4E7B-EFAC-45E0-806D-4AE9AC8E0DE8}" dt="2025-11-10T19:35:04.726" v="400" actId="26606"/>
          <ac:spMkLst>
            <pc:docMk/>
            <pc:sldMk cId="1616423372" sldId="270"/>
            <ac:spMk id="13" creationId="{7D9439D6-DEAD-4CEB-A61B-BE3D64D1B598}"/>
          </ac:spMkLst>
        </pc:spChg>
        <pc:spChg chg="add">
          <ac:chgData name="Luce, Miss D (Mosley Primary School)" userId="230da3d7-1645-44a1-aebe-37bdf91b9f35" providerId="ADAL" clId="{5F8C4E7B-EFAC-45E0-806D-4AE9AC8E0DE8}" dt="2025-11-10T19:35:04.740" v="401" actId="26606"/>
          <ac:spMkLst>
            <pc:docMk/>
            <pc:sldMk cId="1616423372" sldId="270"/>
            <ac:spMk id="15" creationId="{E491B121-12B5-4977-A064-636AB0B9B0BD}"/>
          </ac:spMkLst>
        </pc:spChg>
        <pc:spChg chg="add">
          <ac:chgData name="Luce, Miss D (Mosley Primary School)" userId="230da3d7-1645-44a1-aebe-37bdf91b9f35" providerId="ADAL" clId="{5F8C4E7B-EFAC-45E0-806D-4AE9AC8E0DE8}" dt="2025-11-10T19:35:04.740" v="401" actId="26606"/>
          <ac:spMkLst>
            <pc:docMk/>
            <pc:sldMk cId="1616423372" sldId="270"/>
            <ac:spMk id="16" creationId="{2ED05F70-AB3E-4472-B26B-EFE6A5A59BC8}"/>
          </ac:spMkLst>
        </pc:spChg>
        <pc:spChg chg="add">
          <ac:chgData name="Luce, Miss D (Mosley Primary School)" userId="230da3d7-1645-44a1-aebe-37bdf91b9f35" providerId="ADAL" clId="{5F8C4E7B-EFAC-45E0-806D-4AE9AC8E0DE8}" dt="2025-11-10T19:35:04.740" v="401" actId="26606"/>
          <ac:spMkLst>
            <pc:docMk/>
            <pc:sldMk cId="1616423372" sldId="270"/>
            <ac:spMk id="17" creationId="{21F6BE39-9E37-45F0-B10C-92305CFB7C77}"/>
          </ac:spMkLst>
        </pc:spChg>
        <pc:picChg chg="add mod">
          <ac:chgData name="Luce, Miss D (Mosley Primary School)" userId="230da3d7-1645-44a1-aebe-37bdf91b9f35" providerId="ADAL" clId="{5F8C4E7B-EFAC-45E0-806D-4AE9AC8E0DE8}" dt="2025-11-10T19:35:25.158" v="406" actId="688"/>
          <ac:picMkLst>
            <pc:docMk/>
            <pc:sldMk cId="1616423372" sldId="270"/>
            <ac:picMk id="4" creationId="{B445C069-76E1-42A5-ADBE-1A398CB3E440}"/>
          </ac:picMkLst>
        </pc:picChg>
      </pc:sldChg>
      <pc:sldChg chg="addSp delSp modSp new mod">
        <pc:chgData name="Luce, Miss D (Mosley Primary School)" userId="230da3d7-1645-44a1-aebe-37bdf91b9f35" providerId="ADAL" clId="{5F8C4E7B-EFAC-45E0-806D-4AE9AC8E0DE8}" dt="2025-11-10T20:16:14.247" v="679" actId="5793"/>
        <pc:sldMkLst>
          <pc:docMk/>
          <pc:sldMk cId="3323786731" sldId="271"/>
        </pc:sldMkLst>
        <pc:spChg chg="del mod">
          <ac:chgData name="Luce, Miss D (Mosley Primary School)" userId="230da3d7-1645-44a1-aebe-37bdf91b9f35" providerId="ADAL" clId="{5F8C4E7B-EFAC-45E0-806D-4AE9AC8E0DE8}" dt="2025-11-10T20:14:56.554" v="461" actId="21"/>
          <ac:spMkLst>
            <pc:docMk/>
            <pc:sldMk cId="3323786731" sldId="271"/>
            <ac:spMk id="2" creationId="{B0721964-0BCF-47E9-866F-EA241BA343DC}"/>
          </ac:spMkLst>
        </pc:spChg>
        <pc:spChg chg="mod">
          <ac:chgData name="Luce, Miss D (Mosley Primary School)" userId="230da3d7-1645-44a1-aebe-37bdf91b9f35" providerId="ADAL" clId="{5F8C4E7B-EFAC-45E0-806D-4AE9AC8E0DE8}" dt="2025-11-10T20:16:14.247" v="679" actId="5793"/>
          <ac:spMkLst>
            <pc:docMk/>
            <pc:sldMk cId="3323786731" sldId="271"/>
            <ac:spMk id="3" creationId="{CEEF48A8-0457-4941-9C4F-44FE828DC52E}"/>
          </ac:spMkLst>
        </pc:spChg>
        <pc:spChg chg="add mod">
          <ac:chgData name="Luce, Miss D (Mosley Primary School)" userId="230da3d7-1645-44a1-aebe-37bdf91b9f35" providerId="ADAL" clId="{5F8C4E7B-EFAC-45E0-806D-4AE9AC8E0DE8}" dt="2025-11-10T20:15:01.179" v="462" actId="20578"/>
          <ac:spMkLst>
            <pc:docMk/>
            <pc:sldMk cId="3323786731" sldId="271"/>
            <ac:spMk id="5" creationId="{21A6839B-EA80-4202-9947-A580AE1118F5}"/>
          </ac:spMkLst>
        </pc:spChg>
      </pc:sldChg>
      <pc:sldChg chg="addSp modSp new mod">
        <pc:chgData name="Luce, Miss D (Mosley Primary School)" userId="230da3d7-1645-44a1-aebe-37bdf91b9f35" providerId="ADAL" clId="{5F8C4E7B-EFAC-45E0-806D-4AE9AC8E0DE8}" dt="2025-11-10T19:40:00.723" v="460" actId="1076"/>
        <pc:sldMkLst>
          <pc:docMk/>
          <pc:sldMk cId="807025868" sldId="272"/>
        </pc:sldMkLst>
        <pc:picChg chg="add mod">
          <ac:chgData name="Luce, Miss D (Mosley Primary School)" userId="230da3d7-1645-44a1-aebe-37bdf91b9f35" providerId="ADAL" clId="{5F8C4E7B-EFAC-45E0-806D-4AE9AC8E0DE8}" dt="2025-11-10T19:40:00.723" v="460" actId="1076"/>
          <ac:picMkLst>
            <pc:docMk/>
            <pc:sldMk cId="807025868" sldId="272"/>
            <ac:picMk id="2" creationId="{60CCB32F-BF8B-471A-8D1A-1DDA9A7B736C}"/>
          </ac:picMkLst>
        </pc:picChg>
      </pc:sldChg>
      <pc:sldChg chg="addSp delSp modSp new mod setBg">
        <pc:chgData name="Luce, Miss D (Mosley Primary School)" userId="230da3d7-1645-44a1-aebe-37bdf91b9f35" providerId="ADAL" clId="{5F8C4E7B-EFAC-45E0-806D-4AE9AC8E0DE8}" dt="2025-11-10T20:17:59.614" v="691" actId="26606"/>
        <pc:sldMkLst>
          <pc:docMk/>
          <pc:sldMk cId="2020337002" sldId="273"/>
        </pc:sldMkLst>
        <pc:spChg chg="del">
          <ac:chgData name="Luce, Miss D (Mosley Primary School)" userId="230da3d7-1645-44a1-aebe-37bdf91b9f35" providerId="ADAL" clId="{5F8C4E7B-EFAC-45E0-806D-4AE9AC8E0DE8}" dt="2025-11-10T20:16:24.546" v="681"/>
          <ac:spMkLst>
            <pc:docMk/>
            <pc:sldMk cId="2020337002" sldId="273"/>
            <ac:spMk id="2" creationId="{5ABB1458-7921-4D3B-8E61-E91D1879CE4E}"/>
          </ac:spMkLst>
        </pc:spChg>
        <pc:spChg chg="del">
          <ac:chgData name="Luce, Miss D (Mosley Primary School)" userId="230da3d7-1645-44a1-aebe-37bdf91b9f35" providerId="ADAL" clId="{5F8C4E7B-EFAC-45E0-806D-4AE9AC8E0DE8}" dt="2025-11-10T20:16:29.722" v="682" actId="478"/>
          <ac:spMkLst>
            <pc:docMk/>
            <pc:sldMk cId="2020337002" sldId="273"/>
            <ac:spMk id="3" creationId="{72863E2B-3A0F-45E3-A3A5-3EC275B98AA4}"/>
          </ac:spMkLst>
        </pc:spChg>
        <pc:spChg chg="add mo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4" creationId="{00B3A62E-A262-44DD-9996-B9A07E76C750}"/>
          </ac:spMkLst>
        </pc:spChg>
        <pc:spChg chg="add del">
          <ac:chgData name="Luce, Miss D (Mosley Primary School)" userId="230da3d7-1645-44a1-aebe-37bdf91b9f35" providerId="ADAL" clId="{5F8C4E7B-EFAC-45E0-806D-4AE9AC8E0DE8}" dt="2025-11-10T20:17:30.108" v="688" actId="26606"/>
          <ac:spMkLst>
            <pc:docMk/>
            <pc:sldMk cId="2020337002" sldId="273"/>
            <ac:spMk id="39" creationId="{05C469C2-FE8F-491E-9139-7E7F8BB38179}"/>
          </ac:spMkLst>
        </pc:spChg>
        <pc:spChg chg="add del">
          <ac:chgData name="Luce, Miss D (Mosley Primary School)" userId="230da3d7-1645-44a1-aebe-37bdf91b9f35" providerId="ADAL" clId="{5F8C4E7B-EFAC-45E0-806D-4AE9AC8E0DE8}" dt="2025-11-10T20:17:30.108" v="688" actId="26606"/>
          <ac:spMkLst>
            <pc:docMk/>
            <pc:sldMk cId="2020337002" sldId="273"/>
            <ac:spMk id="41" creationId="{6538C979-F14E-4C6B-BE04-38CC5D7C13B5}"/>
          </ac:spMkLst>
        </pc:spChg>
        <pc:spChg chg="add del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43" creationId="{04FFCB0A-A21A-4D0F-AE1C-6EC8ED79A83F}"/>
          </ac:spMkLst>
        </pc:spChg>
        <pc:spChg chg="add del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72" creationId="{A84F153B-2093-4171-BD2D-1631695C9B80}"/>
          </ac:spMkLst>
        </pc:spChg>
        <pc:spChg chg="add del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73" creationId="{4DF306C4-90F2-4BFE-B2AD-FAFB31C46558}"/>
          </ac:spMkLst>
        </pc:spChg>
        <pc:spChg chg="add del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74" creationId="{DB5BC99D-7BEA-4F13-B82B-A956E2D097CA}"/>
          </ac:spMkLst>
        </pc:spChg>
        <pc:spChg chg="add del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75" creationId="{AA07F762-5743-4CB0-9102-37CFC56F268C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08" creationId="{57041BDD-619A-42E7-9D5B-D932A5FDFB44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10" creationId="{439A26EA-7B06-4DFE-8108-86B3ED144E39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12" creationId="{9806A6B4-8A8D-4DB4-A18F-E786EE84077C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14" creationId="{94B187E2-BC32-4AC0-9CEF-22934AF0343C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44" creationId="{7D8F99D6-4E46-4A2E-992E-05313D39CE7B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46" creationId="{C67F9DDE-BF6D-4492-9AE2-3ED5D5D4FCD1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48" creationId="{691605E9-1E82-406F-BE72-873781860F90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50" creationId="{4C9CD792-BFA9-4574-AA09-B550F0546EC4}"/>
          </ac:spMkLst>
        </pc:spChg>
        <pc:spChg chg="add">
          <ac:chgData name="Luce, Miss D (Mosley Primary School)" userId="230da3d7-1645-44a1-aebe-37bdf91b9f35" providerId="ADAL" clId="{5F8C4E7B-EFAC-45E0-806D-4AE9AC8E0DE8}" dt="2025-11-10T20:17:59.614" v="691" actId="26606"/>
          <ac:spMkLst>
            <pc:docMk/>
            <pc:sldMk cId="2020337002" sldId="273"/>
            <ac:spMk id="152" creationId="{456E3ED8-091F-40FD-AABE-A83CB684406A}"/>
          </ac:spMkLst>
        </pc:spChg>
        <pc:grpChg chg="add del">
          <ac:chgData name="Luce, Miss D (Mosley Primary School)" userId="230da3d7-1645-44a1-aebe-37bdf91b9f35" providerId="ADAL" clId="{5F8C4E7B-EFAC-45E0-806D-4AE9AC8E0DE8}" dt="2025-11-10T20:17:30.108" v="688" actId="26606"/>
          <ac:grpSpMkLst>
            <pc:docMk/>
            <pc:sldMk cId="2020337002" sldId="273"/>
            <ac:grpSpMk id="11" creationId="{8D44E099-FC66-4167-A593-8F6FBB5EE0E6}"/>
          </ac:grpSpMkLst>
        </pc:grpChg>
        <pc:grpChg chg="add del">
          <ac:chgData name="Luce, Miss D (Mosley Primary School)" userId="230da3d7-1645-44a1-aebe-37bdf91b9f35" providerId="ADAL" clId="{5F8C4E7B-EFAC-45E0-806D-4AE9AC8E0DE8}" dt="2025-11-10T20:17:30.108" v="688" actId="26606"/>
          <ac:grpSpMkLst>
            <pc:docMk/>
            <pc:sldMk cId="2020337002" sldId="273"/>
            <ac:grpSpMk id="25" creationId="{629FAB3C-6A93-4306-8525-B9FC787B15FC}"/>
          </ac:grpSpMkLst>
        </pc:grpChg>
        <pc:grpChg chg="add del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44" creationId="{EB9B5B69-A297-4D2F-8B89-529DA8A273B2}"/>
          </ac:grpSpMkLst>
        </pc:grpChg>
        <pc:grpChg chg="add del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45" creationId="{481DDC0B-F2D9-4A55-A60C-E0532B46C902}"/>
          </ac:grpSpMkLst>
        </pc:grpChg>
        <pc:grpChg chg="add del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58" creationId="{BC9C8D0D-644B-4B97-B83C-CC8E64361D44}"/>
          </ac:grpSpMkLst>
        </pc:grpChg>
        <pc:grpChg chg="add del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59" creationId="{FBF9A995-2C32-4FB7-B5F3-E417B7DE06E1}"/>
          </ac:grpSpMkLst>
        </pc:grpChg>
        <pc:grpChg chg="add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80" creationId="{F2780DFF-3AF5-4F60-B2A3-AA766AD8B373}"/>
          </ac:grpSpMkLst>
        </pc:grpChg>
        <pc:grpChg chg="add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94" creationId="{BDA041F5-FB91-4FE3-8309-30F32C6A483C}"/>
          </ac:grpSpMkLst>
        </pc:grpChg>
        <pc:grpChg chg="add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116" creationId="{CC223F3D-4BC5-4BC6-8675-E4EAB8B6D871}"/>
          </ac:grpSpMkLst>
        </pc:grpChg>
        <pc:grpChg chg="add">
          <ac:chgData name="Luce, Miss D (Mosley Primary School)" userId="230da3d7-1645-44a1-aebe-37bdf91b9f35" providerId="ADAL" clId="{5F8C4E7B-EFAC-45E0-806D-4AE9AC8E0DE8}" dt="2025-11-10T20:17:59.614" v="691" actId="26606"/>
          <ac:grpSpMkLst>
            <pc:docMk/>
            <pc:sldMk cId="2020337002" sldId="273"/>
            <ac:grpSpMk id="130" creationId="{CD8CA325-1F2F-4BC9-92E0-580EFCC2E13C}"/>
          </ac:grpSpMkLst>
        </pc:grpChg>
        <pc:picChg chg="add mod ord">
          <ac:chgData name="Luce, Miss D (Mosley Primary School)" userId="230da3d7-1645-44a1-aebe-37bdf91b9f35" providerId="ADAL" clId="{5F8C4E7B-EFAC-45E0-806D-4AE9AC8E0DE8}" dt="2025-11-10T20:17:59.614" v="691" actId="26606"/>
          <ac:picMkLst>
            <pc:docMk/>
            <pc:sldMk cId="2020337002" sldId="273"/>
            <ac:picMk id="5" creationId="{5F513B8C-0CED-416A-BF8F-FC4ADD9B9F4B}"/>
          </ac:picMkLst>
        </pc:picChg>
        <pc:picChg chg="add mod">
          <ac:chgData name="Luce, Miss D (Mosley Primary School)" userId="230da3d7-1645-44a1-aebe-37bdf91b9f35" providerId="ADAL" clId="{5F8C4E7B-EFAC-45E0-806D-4AE9AC8E0DE8}" dt="2025-11-10T20:17:59.614" v="691" actId="26606"/>
          <ac:picMkLst>
            <pc:docMk/>
            <pc:sldMk cId="2020337002" sldId="273"/>
            <ac:picMk id="6" creationId="{5D2C7999-302C-4666-B2B4-AD31A6FF11CB}"/>
          </ac:picMkLst>
        </pc:picChg>
        <pc:picChg chg="add mod">
          <ac:chgData name="Luce, Miss D (Mosley Primary School)" userId="230da3d7-1645-44a1-aebe-37bdf91b9f35" providerId="ADAL" clId="{5F8C4E7B-EFAC-45E0-806D-4AE9AC8E0DE8}" dt="2025-11-10T20:17:59.614" v="691" actId="26606"/>
          <ac:picMkLst>
            <pc:docMk/>
            <pc:sldMk cId="2020337002" sldId="273"/>
            <ac:picMk id="7" creationId="{77DBD3EB-47E1-43A7-A447-F2AD2D45984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393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350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395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016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737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532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023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459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055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082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0696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155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6118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226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740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333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73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3">
            <a:extLst>
              <a:ext uri="{FF2B5EF4-FFF2-40B4-BE49-F238E27FC236}">
                <a16:creationId xmlns:a16="http://schemas.microsoft.com/office/drawing/2014/main" id="{87DA45ED-60FA-7659-50DC-0BF5E059EF7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t="20213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FA0F3B-D486-411B-ABB3-21047EBEF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>
            <a:normAutofit/>
          </a:bodyPr>
          <a:lstStyle/>
          <a:p>
            <a:r>
              <a:rPr lang="en-GB" dirty="0"/>
              <a:t>Year 5 Residential to Whitemoor Lakes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188AD7-E3F6-4C31-8858-E22EF35563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>
            <a:normAutofit/>
          </a:bodyPr>
          <a:lstStyle/>
          <a:p>
            <a:r>
              <a:rPr lang="en-GB"/>
              <a:t>Wednesday 10</a:t>
            </a:r>
            <a:r>
              <a:rPr lang="en-GB" baseline="30000"/>
              <a:t>th</a:t>
            </a:r>
            <a:r>
              <a:rPr lang="en-GB"/>
              <a:t> – Friday 12</a:t>
            </a:r>
            <a:r>
              <a:rPr lang="en-GB" baseline="30000"/>
              <a:t>th</a:t>
            </a:r>
            <a:r>
              <a:rPr lang="en-GB"/>
              <a:t> December 2025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65753F1-EEE2-45ED-88A1-ECB4A495D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0" name="Freeform 27">
              <a:extLst>
                <a:ext uri="{FF2B5EF4-FFF2-40B4-BE49-F238E27FC236}">
                  <a16:creationId xmlns:a16="http://schemas.microsoft.com/office/drawing/2014/main" id="{3E3E7343-7B0A-4265-B9DA-56CE35551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8">
              <a:extLst>
                <a:ext uri="{FF2B5EF4-FFF2-40B4-BE49-F238E27FC236}">
                  <a16:creationId xmlns:a16="http://schemas.microsoft.com/office/drawing/2014/main" id="{608D2FF5-E7CA-448D-8B61-42FAA7A0C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9">
              <a:extLst>
                <a:ext uri="{FF2B5EF4-FFF2-40B4-BE49-F238E27FC236}">
                  <a16:creationId xmlns:a16="http://schemas.microsoft.com/office/drawing/2014/main" id="{DC186DC7-6F76-40B7-8268-20660160E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0">
              <a:extLst>
                <a:ext uri="{FF2B5EF4-FFF2-40B4-BE49-F238E27FC236}">
                  <a16:creationId xmlns:a16="http://schemas.microsoft.com/office/drawing/2014/main" id="{4C8DDEC4-2C9A-4271-BBB3-577233F2E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1">
              <a:extLst>
                <a:ext uri="{FF2B5EF4-FFF2-40B4-BE49-F238E27FC236}">
                  <a16:creationId xmlns:a16="http://schemas.microsoft.com/office/drawing/2014/main" id="{D8DB0C2B-A79C-421F-88AB-DC7B12527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B3BC96E3-7FEF-4BFD-8E2C-028CB3772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E7ED35DB-BAAE-4771-A0A0-65647ACC5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4407B080-4ED5-43EB-8CCE-B43B336EF6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8C10C675-F599-45D3-8177-D7F7DEC16C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E2566A74-B9B1-469F-A373-3B3C60175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D108E5CB-8D77-4568-B6FF-2C3032134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7D8349D8-2AE2-4C78-84ED-22125F147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994735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BF853-6CD4-49A2-82DB-F64C77BB3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Whitemoor Lakes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41617D-3090-4DB1-9978-EF167C1A5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2787" y="2343913"/>
            <a:ext cx="4964242" cy="2822448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1F10B13A-19F3-498D-8CDD-1992CA1E65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589212" y="2123816"/>
            <a:ext cx="3857308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Dates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: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Wednesday 10</a:t>
            </a:r>
            <a:r>
              <a:rPr kumimoji="0" lang="en-US" altLang="en-US" sz="2000" b="1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th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  December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 to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Friday 12</a:t>
            </a:r>
            <a:r>
              <a:rPr kumimoji="0" lang="en-US" altLang="en-US" sz="2000" b="1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th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  December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Destination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: </a:t>
            </a: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Whitemoor Lakes Activity Centre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Accommodation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: </a:t>
            </a: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Buttermere Lodge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Who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: Year 5 – Miss Luce,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Mrs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 Marriott,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Mrs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Insley</a:t>
            </a:r>
            <a:r>
              <a:rPr lang="en-US" altLang="en-US" sz="2000" dirty="0">
                <a:solidFill>
                  <a:schemeClr val="tx1"/>
                </a:solidFill>
                <a:latin typeface="Letter-join Plus 40" panose="02000505000000020003" pitchFamily="50" charset="0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and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Mrs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 Kirkman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Purpose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</a:rPr>
              <a:t>: to have a fun, educational, festive break; team building, festive celebrations, outdoor activities!</a:t>
            </a:r>
          </a:p>
        </p:txBody>
      </p:sp>
    </p:spTree>
    <p:extLst>
      <p:ext uri="{BB962C8B-B14F-4D97-AF65-F5344CB8AC3E}">
        <p14:creationId xmlns:p14="http://schemas.microsoft.com/office/powerpoint/2010/main" val="2570347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814A5-7515-497F-A4A5-0930213E6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4790008" cy="1280890"/>
          </a:xfrm>
        </p:spPr>
        <p:txBody>
          <a:bodyPr>
            <a:normAutofit/>
          </a:bodyPr>
          <a:lstStyle/>
          <a:p>
            <a:r>
              <a:rPr lang="en-GB" dirty="0"/>
              <a:t>What do they learn?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84D11-DFD5-4324-A35C-4E2A691E2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3" y="2040467"/>
            <a:ext cx="4802188" cy="3870755"/>
          </a:xfrm>
        </p:spPr>
        <p:txBody>
          <a:bodyPr>
            <a:norm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Independence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Personal </a:t>
            </a:r>
            <a:r>
              <a:rPr lang="en-US" b="0" i="0" u="none" strike="noStrike" dirty="0" err="1">
                <a:effectLst/>
                <a:latin typeface="Letter-join Plus 40" panose="02000505000000020003" pitchFamily="50" charset="0"/>
              </a:rPr>
              <a:t>Organisation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New skills and activities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Teamwork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Self-reliance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Self-belief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Determination and resilience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An appreciation of home!</a:t>
            </a:r>
            <a:r>
              <a:rPr lang="en-US" b="0" i="0" dirty="0">
                <a:effectLst/>
                <a:latin typeface="Letter-join Plus 40" panose="02000505000000020003" pitchFamily="50" charset="0"/>
              </a:rPr>
              <a:t>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Letter-join Plus 40" panose="02000505000000020003" pitchFamily="50" charset="0"/>
              </a:rPr>
              <a:t>They have AMAZING fun – creating many wonderful memories!</a:t>
            </a:r>
            <a:endParaRPr lang="en-US" b="0" i="0" dirty="0">
              <a:effectLst/>
              <a:latin typeface="Letter-join Plus 40" panose="02000505000000020003" pitchFamily="50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2E7C20-3E29-4F35-9200-DA4B7CCE9C7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526" r="9223" b="-2"/>
          <a:stretch>
            <a:fillRect/>
          </a:stretch>
        </p:blipFill>
        <p:spPr>
          <a:xfrm>
            <a:off x="7736146" y="711199"/>
            <a:ext cx="3768466" cy="541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45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CCB32F-BF8B-471A-8D1A-1DDA9A7B7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611" y="575086"/>
            <a:ext cx="9068586" cy="51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025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F2C031-7B0A-4D5F-8D9E-613BEF21A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en-GB" dirty="0"/>
              <a:t>Dorms: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4C33F-5019-4E77-8B88-9085EAA19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4" y="2133600"/>
            <a:ext cx="4590288" cy="3759253"/>
          </a:xfrm>
        </p:spPr>
        <p:txBody>
          <a:bodyPr>
            <a:normAutofit fontScale="32500" lnSpcReduction="20000"/>
          </a:bodyPr>
          <a:lstStyle/>
          <a:p>
            <a:r>
              <a:rPr lang="en-GB" sz="4500" dirty="0">
                <a:latin typeface="Letter-join Plus 40" panose="02000505000000020003" pitchFamily="50" charset="0"/>
              </a:rPr>
              <a:t>Groupings for dorms will be decided by Miss Luce and Mrs Rowe</a:t>
            </a:r>
          </a:p>
          <a:p>
            <a:pPr marL="0" indent="0">
              <a:buNone/>
            </a:pPr>
            <a:endParaRPr lang="en-GB" sz="4500" dirty="0">
              <a:latin typeface="Letter-join Plus 40" panose="02000505000000020003" pitchFamily="50" charset="0"/>
            </a:endParaRPr>
          </a:p>
          <a:p>
            <a:r>
              <a:rPr lang="en-US" sz="4500" b="0" i="0" u="none" strike="noStrike" dirty="0">
                <a:solidFill>
                  <a:srgbClr val="A6B727"/>
                </a:solidFill>
                <a:effectLst/>
                <a:latin typeface="Letter-join Plus 40" panose="02000505000000020003" pitchFamily="50" charset="0"/>
              </a:rPr>
              <a:t>Dorm etiquette:</a:t>
            </a:r>
            <a:r>
              <a:rPr lang="en-US" sz="45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45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No food</a:t>
            </a:r>
            <a:r>
              <a:rPr lang="en-US" sz="45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45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No electronic devices</a:t>
            </a:r>
            <a:r>
              <a:rPr lang="en-US" sz="45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45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Keep your clothing and equipment tidy</a:t>
            </a:r>
            <a:r>
              <a:rPr lang="en-US" sz="45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45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No waking anyone else up!</a:t>
            </a:r>
          </a:p>
          <a:p>
            <a:pPr marL="0" indent="0" algn="l" rtl="0" fontAlgn="base">
              <a:buNone/>
            </a:pPr>
            <a:endParaRPr lang="en-US" sz="4500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pPr algn="l" rtl="0" fontAlgn="base">
              <a:buFont typeface="Wingdings" panose="05000000000000000000" pitchFamily="2" charset="2"/>
              <a:buChar char="v"/>
            </a:pPr>
            <a:r>
              <a:rPr lang="en-US" sz="4500" b="0" i="0" u="none" strike="noStrike" dirty="0">
                <a:solidFill>
                  <a:srgbClr val="A6B727"/>
                </a:solidFill>
                <a:effectLst/>
                <a:latin typeface="Letter-join Plus 40" panose="02000505000000020003" pitchFamily="50" charset="0"/>
              </a:rPr>
              <a:t>Dorm inspections:</a:t>
            </a:r>
            <a:r>
              <a:rPr lang="en-US" sz="45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marL="0" indent="0" algn="l" rtl="0" fontAlgn="base">
              <a:buNone/>
            </a:pPr>
            <a:r>
              <a:rPr lang="en-US" sz="45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*Every morning by Camp Lead Instructor – ‘Best Kept Dorm’ awards/points given every day</a:t>
            </a:r>
            <a:endParaRPr lang="en-US" sz="4500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118F93-3950-4406-8198-8227200DB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7296" y="1020218"/>
            <a:ext cx="6223713" cy="4201006"/>
          </a:xfrm>
          <a:prstGeom prst="rect">
            <a:avLst/>
          </a:prstGeom>
        </p:spPr>
      </p:pic>
      <p:sp>
        <p:nvSpPr>
          <p:cNvPr id="13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405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FBAD7-167A-00C7-7719-912E44326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Dorms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FA91D2-F0CD-1688-78C9-DB0F2A2BB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896" y="1728577"/>
            <a:ext cx="5249008" cy="30198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BAAD32-00EA-23BF-75C1-FD931FC9A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360" y="1984935"/>
            <a:ext cx="4065639" cy="268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440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6BCA6-3E83-4E8A-BE4B-9F2DD6E17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Overnight Arrangements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F3003-08BE-4DAA-A628-99FD82E35C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Whitemoor </a:t>
            </a:r>
            <a:r>
              <a:rPr lang="en-US" dirty="0">
                <a:solidFill>
                  <a:srgbClr val="000000"/>
                </a:solidFill>
                <a:latin typeface="Letter-join Plus 40" panose="02000505000000020003" pitchFamily="50" charset="0"/>
              </a:rPr>
              <a:t>Lakes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is a secure site that always has a first aid trained member of their staff on site when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there are groups staying overnight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​​</a:t>
            </a:r>
            <a:endParaRPr lang="en-US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Centre staff will always make sure school staff and children know where to find them in case they are needed during the night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Dorms are arranged as per the picture on the previous slide. School staff will be placed at regular points for children to access.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Staff will ensure children are safely tucked up in their dorms and will remain awake until all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children are asleep, conducting regular perimeter checks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Children must NOT leave their dorm unless there is an emergency.</a:t>
            </a: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Children are to remain in their dorms until a school staff member wakes them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endParaRPr lang="en-US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241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491B121-12B5-4977-A064-636AB0B9B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5A37FE-389D-43D5-B457-878F1871E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6574536" cy="1259894"/>
          </a:xfrm>
        </p:spPr>
        <p:txBody>
          <a:bodyPr>
            <a:normAutofit/>
          </a:bodyPr>
          <a:lstStyle/>
          <a:p>
            <a:r>
              <a:rPr lang="en-GB" dirty="0"/>
              <a:t>Mealtimes and Medical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D05F70-AB3E-4472-B26B-EFE6A5A59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C90AD-2A74-4776-B437-E79D7B2E0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4" y="2133600"/>
            <a:ext cx="6574535" cy="3759253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Plus 40" panose="02000505000000020003" pitchFamily="50" charset="0"/>
              </a:rPr>
              <a:t>Please ensure that you complete the medical form so that we have all information we require.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 We will take any medication with us in a designated box – labelled and with record sheets. </a:t>
            </a:r>
          </a:p>
          <a:p>
            <a:r>
              <a:rPr lang="en-GB" dirty="0">
                <a:latin typeface="Letter-join Plus 40" panose="02000505000000020003" pitchFamily="50" charset="0"/>
              </a:rPr>
              <a:t>Menus are available around 3 weeks in advance of our trip, but a sample menu is on the following slide.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195720-F156-40A8-A794-DFD70BE15C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2088" y="2119334"/>
            <a:ext cx="3981455" cy="2299290"/>
          </a:xfrm>
          <a:prstGeom prst="rect">
            <a:avLst/>
          </a:prstGeom>
        </p:spPr>
      </p:pic>
      <p:sp>
        <p:nvSpPr>
          <p:cNvPr id="13" name="Freeform 11">
            <a:extLst>
              <a:ext uri="{FF2B5EF4-FFF2-40B4-BE49-F238E27FC236}">
                <a16:creationId xmlns:a16="http://schemas.microsoft.com/office/drawing/2014/main" id="{21F6BE39-9E37-45F0-B10C-92305CFB7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12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18EA06-0C0C-DAF7-095B-BA8D1C970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150" y="175758"/>
            <a:ext cx="10021699" cy="650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79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2C33BD9-A6A2-4D57-AEAE-F5135EE64399}"/>
              </a:ext>
            </a:extLst>
          </p:cNvPr>
          <p:cNvSpPr txBox="1"/>
          <p:nvPr/>
        </p:nvSpPr>
        <p:spPr>
          <a:xfrm>
            <a:off x="2288286" y="450842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0" i="0" u="none" strike="noStrike" dirty="0">
                <a:solidFill>
                  <a:srgbClr val="A6B727"/>
                </a:solidFill>
                <a:effectLst/>
                <a:latin typeface="Corbel" panose="020B0503020204020204" pitchFamily="34" charset="0"/>
              </a:rPr>
              <a:t>First Aid and Medication</a:t>
            </a:r>
            <a:endParaRPr lang="en-GB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7626E8-9E1F-4D62-B95B-BA42307F93A0}"/>
              </a:ext>
            </a:extLst>
          </p:cNvPr>
          <p:cNvSpPr txBox="1"/>
          <p:nvPr/>
        </p:nvSpPr>
        <p:spPr>
          <a:xfrm>
            <a:off x="2087118" y="1401789"/>
            <a:ext cx="9845802" cy="4807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-152400">
              <a:lnSpc>
                <a:spcPct val="100000"/>
              </a:lnSpc>
              <a:spcBef>
                <a:spcPts val="980"/>
              </a:spcBef>
              <a:buChar char="*"/>
              <a:tabLst>
                <a:tab pos="177800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All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centre</a:t>
            </a:r>
            <a:r>
              <a:rPr lang="en-GB" sz="18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</a:t>
            </a:r>
            <a:r>
              <a:rPr lang="en-GB" sz="1800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attendance</a:t>
            </a:r>
            <a:r>
              <a:rPr lang="en-GB" sz="1800" spc="-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first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aid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trained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26670" marR="220345">
              <a:lnSpc>
                <a:spcPct val="70000"/>
              </a:lnSpc>
              <a:spcBef>
                <a:spcPts val="1490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*In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 event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emergency,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lead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teachers</a:t>
            </a:r>
            <a:r>
              <a:rPr lang="en-GB" sz="1800" spc="-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Mrs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Rowe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/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Mrs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Carlton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at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will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parents/carers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accordingly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26670" marR="137160">
              <a:lnSpc>
                <a:spcPct val="74100"/>
              </a:lnSpc>
              <a:spcBef>
                <a:spcPts val="1380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*If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your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suffers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from</a:t>
            </a:r>
            <a:r>
              <a:rPr lang="en-GB" sz="18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hay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fever,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asthma,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epilepsy,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or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diabetes,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it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b="1" dirty="0">
                <a:latin typeface="Letter-join Plus 40" panose="02000505000000020003" pitchFamily="50" charset="0"/>
                <a:cs typeface="Corbel"/>
              </a:rPr>
              <a:t>essential</a:t>
            </a:r>
            <a:r>
              <a:rPr lang="en-GB" sz="1800" b="1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that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medication,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including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inhalers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etc.,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brought,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even</a:t>
            </a:r>
            <a:r>
              <a:rPr lang="en-GB" sz="18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though</a:t>
            </a:r>
            <a:r>
              <a:rPr lang="en-GB" sz="1800" spc="-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it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may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not</a:t>
            </a:r>
            <a:r>
              <a:rPr lang="en-GB" sz="1800" spc="-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be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required. 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26670" marR="238125">
              <a:lnSpc>
                <a:spcPct val="70000"/>
              </a:lnSpc>
              <a:spcBef>
                <a:spcPts val="1420"/>
              </a:spcBef>
            </a:pP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*Please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ensure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all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medication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that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your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may</a:t>
            </a:r>
            <a:r>
              <a:rPr lang="en-GB" sz="1800" spc="-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require</a:t>
            </a:r>
            <a:r>
              <a:rPr lang="en-GB" sz="1800" spc="-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during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their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visit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clearly </a:t>
            </a:r>
            <a:r>
              <a:rPr lang="en-GB" sz="1800" u="sng" spc="-10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labelled</a:t>
            </a:r>
            <a:r>
              <a:rPr lang="en-GB" sz="1800" u="sng" spc="114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with</a:t>
            </a:r>
            <a:r>
              <a:rPr lang="en-GB" sz="1800" u="sng" spc="-45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u="sng" spc="-85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spc="-10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their</a:t>
            </a:r>
            <a:r>
              <a:rPr lang="en-GB" sz="1800" u="none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name</a:t>
            </a:r>
            <a:r>
              <a:rPr lang="en-GB" sz="1800" u="sng" spc="-15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u="sng" spc="-10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dosage</a:t>
            </a:r>
            <a:r>
              <a:rPr lang="en-GB" sz="1800" u="sng" spc="-70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u="sng" spc="-10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required</a:t>
            </a:r>
            <a:r>
              <a:rPr lang="en-GB" sz="1800" u="none" spc="-10" dirty="0">
                <a:latin typeface="Letter-join Plus 40" panose="02000505000000020003" pitchFamily="50" charset="0"/>
                <a:cs typeface="Corbel"/>
              </a:rPr>
              <a:t>.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26670">
              <a:lnSpc>
                <a:spcPct val="100000"/>
              </a:lnSpc>
              <a:spcBef>
                <a:spcPts val="705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</a:t>
            </a:r>
            <a:r>
              <a:rPr lang="en-GB" sz="1800" spc="-1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We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require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-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hand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medication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</a:t>
            </a:r>
            <a:r>
              <a:rPr lang="en-GB" sz="1800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on the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morning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residential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trip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87325" indent="-161925">
              <a:spcBef>
                <a:spcPts val="805"/>
              </a:spcBef>
              <a:buChar char="*"/>
              <a:tabLst>
                <a:tab pos="187325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If</a:t>
            </a:r>
            <a:r>
              <a:rPr lang="en-GB" sz="1800" spc="-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inhalers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required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please</a:t>
            </a:r>
            <a:r>
              <a:rPr lang="en-GB" sz="1800" spc="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check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they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-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full, in date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 provide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us</a:t>
            </a:r>
            <a:r>
              <a:rPr lang="en-GB" sz="1800" spc="-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with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</a:t>
            </a:r>
            <a:r>
              <a:rPr lang="en-GB" sz="18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spare.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87325" indent="-161925">
              <a:lnSpc>
                <a:spcPct val="100000"/>
              </a:lnSpc>
              <a:spcBef>
                <a:spcPts val="795"/>
              </a:spcBef>
              <a:buChar char="*"/>
              <a:tabLst>
                <a:tab pos="187325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If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 err="1">
                <a:latin typeface="Letter-join Plus 40" panose="02000505000000020003" pitchFamily="50" charset="0"/>
                <a:cs typeface="Corbel"/>
              </a:rPr>
              <a:t>Epipens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or</a:t>
            </a:r>
            <a:r>
              <a:rPr lang="en-GB" sz="1800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similar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required</a:t>
            </a:r>
            <a:r>
              <a:rPr lang="en-GB" sz="1800" spc="-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please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ensure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2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supplied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87325" indent="-161925">
              <a:spcBef>
                <a:spcPts val="805"/>
              </a:spcBef>
              <a:buChar char="*"/>
              <a:tabLst>
                <a:tab pos="187325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If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your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-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not</a:t>
            </a:r>
            <a:r>
              <a:rPr lang="en-GB" sz="1800" spc="-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confident</a:t>
            </a:r>
            <a:r>
              <a:rPr lang="en-GB" sz="1800" spc="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taking</a:t>
            </a:r>
            <a:r>
              <a:rPr lang="en-GB" sz="1800" spc="-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medication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please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let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school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know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77800" marR="94615" indent="-153035">
              <a:lnSpc>
                <a:spcPts val="1700"/>
              </a:lnSpc>
              <a:spcBef>
                <a:spcPts val="820"/>
              </a:spcBef>
              <a:buChar char="*"/>
              <a:tabLst>
                <a:tab pos="179070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All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parents/carers are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required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complete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‘Medical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Information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-1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Consent’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form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which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be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sent 	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home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with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children.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These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also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available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on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request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from</a:t>
            </a:r>
            <a:r>
              <a:rPr lang="en-GB" sz="1800" spc="-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office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226060" indent="-200660">
              <a:spcBef>
                <a:spcPts val="785"/>
              </a:spcBef>
              <a:buChar char="*"/>
              <a:tabLst>
                <a:tab pos="226060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Please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return</a:t>
            </a:r>
            <a:r>
              <a:rPr lang="en-GB" sz="1800" spc="-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-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medical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form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on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  Friday INSERT DATE latest</a:t>
            </a:r>
            <a:r>
              <a:rPr lang="en-GB" sz="1800" b="1" spc="-10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so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that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information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as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up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-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date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possible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186828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62805-2D02-4E0B-9D2D-E506AFA40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01770"/>
          </a:xfrm>
        </p:spPr>
        <p:txBody>
          <a:bodyPr/>
          <a:lstStyle/>
          <a:p>
            <a:r>
              <a:rPr lang="en-GB" dirty="0"/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D50AE-D433-4FFA-AED0-0998B41F09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453896"/>
            <a:ext cx="8915400" cy="4992624"/>
          </a:xfrm>
        </p:spPr>
        <p:txBody>
          <a:bodyPr>
            <a:normAutofit/>
          </a:bodyPr>
          <a:lstStyle/>
          <a:p>
            <a:pPr marL="12700" marR="452120" indent="219710">
              <a:lnSpc>
                <a:spcPts val="1900"/>
              </a:lnSpc>
              <a:spcBef>
                <a:spcPts val="425"/>
              </a:spcBef>
              <a:buChar char="*"/>
              <a:tabLst>
                <a:tab pos="232410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1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advise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that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children</a:t>
            </a:r>
            <a:r>
              <a:rPr lang="en-GB" sz="1800" spc="1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have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arrived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safely</a:t>
            </a:r>
            <a:r>
              <a:rPr lang="en-GB" sz="1800" spc="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at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Laches</a:t>
            </a:r>
            <a:r>
              <a:rPr lang="en-GB" sz="1800" spc="-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Wood.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then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notify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parents/carers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via MCAS</a:t>
            </a:r>
            <a:r>
              <a:rPr lang="en-GB" sz="1800" spc="1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this.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2700">
              <a:lnSpc>
                <a:spcPts val="1895"/>
              </a:lnSpc>
              <a:spcBef>
                <a:spcPts val="1125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*The</a:t>
            </a:r>
            <a:r>
              <a:rPr lang="en-GB" sz="18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lead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teacher(s)</a:t>
            </a:r>
            <a:r>
              <a:rPr lang="en-GB" sz="1800" spc="2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Mrs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Rowe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/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Mrs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Carlton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each</a:t>
            </a:r>
            <a:r>
              <a:rPr lang="en-GB" sz="1800" spc="1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morning</a:t>
            </a:r>
            <a:r>
              <a:rPr lang="en-GB" sz="1800" spc="11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update</a:t>
            </a:r>
            <a:r>
              <a:rPr lang="en-GB" sz="1800" spc="10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on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how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 children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doing.</a:t>
            </a:r>
            <a:r>
              <a:rPr lang="en-GB" sz="18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then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notify</a:t>
            </a:r>
            <a:r>
              <a:rPr lang="en-GB" sz="1800" spc="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parents/carers</a:t>
            </a:r>
            <a:r>
              <a:rPr lang="en-GB" sz="1800" spc="2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via</a:t>
            </a:r>
            <a:r>
              <a:rPr lang="en-GB" sz="1800" spc="-135" dirty="0">
                <a:latin typeface="Letter-join Plus 40" panose="02000505000000020003" pitchFamily="50" charset="0"/>
                <a:cs typeface="Corbel"/>
              </a:rPr>
              <a:t> MCAS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 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this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2700" marR="5080">
              <a:lnSpc>
                <a:spcPct val="71400"/>
              </a:lnSpc>
              <a:spcBef>
                <a:spcPts val="1695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*There</a:t>
            </a:r>
            <a:r>
              <a:rPr lang="en-GB" sz="1800" spc="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no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need</a:t>
            </a:r>
            <a:r>
              <a:rPr lang="en-GB" sz="1800" spc="1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for</a:t>
            </a:r>
            <a:r>
              <a:rPr lang="en-GB" sz="1800" spc="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your</a:t>
            </a:r>
            <a:r>
              <a:rPr lang="en-GB" sz="1800" spc="1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have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phone</a:t>
            </a:r>
            <a:r>
              <a:rPr lang="en-GB" sz="1800" spc="2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with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them.</a:t>
            </a:r>
            <a:r>
              <a:rPr lang="en-GB" sz="1800" spc="1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If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phone</a:t>
            </a:r>
            <a:r>
              <a:rPr lang="en-GB" sz="1800" spc="1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found,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this will</a:t>
            </a:r>
            <a:r>
              <a:rPr lang="en-GB" sz="18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be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taken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kept</a:t>
            </a:r>
            <a:r>
              <a:rPr lang="en-GB" sz="180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safe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by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member(s)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2700">
              <a:lnSpc>
                <a:spcPts val="1930"/>
              </a:lnSpc>
              <a:spcBef>
                <a:spcPts val="900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*In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event</a:t>
            </a:r>
            <a:r>
              <a:rPr lang="en-GB" sz="1800" spc="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emergency,</a:t>
            </a:r>
            <a:r>
              <a:rPr lang="en-GB" sz="1800" spc="2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lead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teacher(s)</a:t>
            </a:r>
            <a:r>
              <a:rPr lang="en-GB" sz="1800" spc="1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inform</a:t>
            </a:r>
            <a:r>
              <a:rPr lang="en-GB" sz="180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1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1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telephone parents/carers</a:t>
            </a:r>
            <a:r>
              <a:rPr lang="en-GB" sz="1800" spc="-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immediately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2700" marR="295910" algn="just">
              <a:lnSpc>
                <a:spcPct val="75100"/>
              </a:lnSpc>
              <a:spcBef>
                <a:spcPts val="1490"/>
              </a:spcBef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*If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incident</a:t>
            </a:r>
            <a:r>
              <a:rPr lang="en-GB" sz="1800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-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serious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or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continuous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poor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behaviour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occurs,</a:t>
            </a:r>
            <a:r>
              <a:rPr lang="en-GB" sz="1800" spc="-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be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contacted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Mrs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Rowe/Mrs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Carlton</a:t>
            </a:r>
            <a:r>
              <a:rPr lang="en-GB" sz="1800" spc="1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call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parents/carers</a:t>
            </a:r>
            <a:r>
              <a:rPr lang="en-GB" sz="18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requesting</a:t>
            </a:r>
            <a:r>
              <a:rPr lang="en-GB" sz="1800" spc="1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they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collect</a:t>
            </a:r>
            <a:r>
              <a:rPr lang="en-GB" sz="1800" spc="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their</a:t>
            </a:r>
            <a:r>
              <a:rPr lang="en-GB" sz="18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from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Laches</a:t>
            </a:r>
            <a:r>
              <a:rPr lang="en-GB" sz="1800" spc="-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Wood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2700" marR="196215" indent="172085" algn="just">
              <a:lnSpc>
                <a:spcPct val="82500"/>
              </a:lnSpc>
              <a:spcBef>
                <a:spcPts val="905"/>
              </a:spcBef>
              <a:buChar char="*"/>
              <a:tabLst>
                <a:tab pos="184785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1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staff will</a:t>
            </a:r>
            <a:r>
              <a:rPr lang="en-GB" sz="1800" spc="-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1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advise</a:t>
            </a:r>
            <a:r>
              <a:rPr lang="en-GB" sz="1800" spc="1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when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children</a:t>
            </a:r>
            <a:r>
              <a:rPr lang="en-GB" sz="1800" spc="1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8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leaving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Whitemoor Lakes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.</a:t>
            </a:r>
            <a:r>
              <a:rPr lang="en-GB" sz="1800" spc="4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will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then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notify</a:t>
            </a:r>
            <a:r>
              <a:rPr lang="en-GB" sz="1800" spc="1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parents/carers</a:t>
            </a:r>
            <a:r>
              <a:rPr lang="en-GB" sz="18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via </a:t>
            </a:r>
            <a:r>
              <a:rPr lang="en-GB" sz="1800" spc="1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this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so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can</a:t>
            </a:r>
            <a:r>
              <a:rPr lang="en-GB" sz="1800" spc="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come</a:t>
            </a:r>
            <a:r>
              <a:rPr lang="en-GB" sz="1800" spc="1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collect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your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from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school early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pPr marL="193675" indent="-180975">
              <a:lnSpc>
                <a:spcPts val="2135"/>
              </a:lnSpc>
              <a:spcBef>
                <a:spcPts val="520"/>
              </a:spcBef>
              <a:buChar char="*"/>
              <a:tabLst>
                <a:tab pos="193675" algn="l"/>
              </a:tabLst>
            </a:pPr>
            <a:r>
              <a:rPr lang="en-GB" sz="1800" dirty="0">
                <a:latin typeface="Letter-join Plus 40" panose="02000505000000020003" pitchFamily="50" charset="0"/>
                <a:cs typeface="Corbel"/>
              </a:rPr>
              <a:t>In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unlikely</a:t>
            </a:r>
            <a:r>
              <a:rPr lang="en-GB" sz="180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event</a:t>
            </a:r>
            <a:r>
              <a:rPr lang="en-GB" sz="1800" spc="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that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</a:t>
            </a:r>
            <a:r>
              <a:rPr lang="en-GB" sz="18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need</a:t>
            </a:r>
            <a:r>
              <a:rPr lang="en-GB" sz="1800" spc="11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your</a:t>
            </a:r>
            <a:r>
              <a:rPr lang="en-GB" sz="18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child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in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case</a:t>
            </a:r>
            <a:r>
              <a:rPr lang="en-GB" sz="1800" spc="1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</a:t>
            </a:r>
            <a:r>
              <a:rPr lang="en-GB" sz="18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emergency</a:t>
            </a:r>
            <a:r>
              <a:rPr lang="en-GB" sz="1800" spc="20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/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unforeseen</a:t>
            </a:r>
            <a:r>
              <a:rPr lang="en-GB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situation,</a:t>
            </a:r>
            <a:r>
              <a:rPr lang="en-GB" sz="18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please</a:t>
            </a:r>
            <a:r>
              <a:rPr lang="en-GB" sz="18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telephone</a:t>
            </a:r>
            <a:r>
              <a:rPr lang="en-GB" sz="18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school</a:t>
            </a:r>
            <a:r>
              <a:rPr lang="en-GB" sz="1800" spc="-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8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Mrs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Rowe</a:t>
            </a:r>
            <a:r>
              <a:rPr lang="en-GB" sz="1800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/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 Mrs</a:t>
            </a:r>
            <a:r>
              <a:rPr lang="en-GB" sz="1800" spc="-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Carlton</a:t>
            </a:r>
            <a:r>
              <a:rPr lang="en-GB" sz="18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will make</a:t>
            </a:r>
            <a:r>
              <a:rPr lang="en-GB" sz="1800" spc="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contact</a:t>
            </a:r>
            <a:r>
              <a:rPr lang="en-GB" sz="18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with</a:t>
            </a:r>
            <a:r>
              <a:rPr lang="en-GB" sz="18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the</a:t>
            </a:r>
            <a:r>
              <a:rPr lang="en-GB" sz="18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20" dirty="0">
                <a:latin typeface="Letter-join Plus 40" panose="02000505000000020003" pitchFamily="50" charset="0"/>
                <a:cs typeface="Corbel"/>
              </a:rPr>
              <a:t>lead </a:t>
            </a:r>
            <a:r>
              <a:rPr lang="en-GB" sz="1800" dirty="0">
                <a:latin typeface="Letter-join Plus 40" panose="02000505000000020003" pitchFamily="50" charset="0"/>
                <a:cs typeface="Corbel"/>
              </a:rPr>
              <a:t>teacher(s)</a:t>
            </a:r>
            <a:r>
              <a:rPr lang="en-GB" sz="1800" spc="1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800" spc="-10" dirty="0">
                <a:latin typeface="Letter-join Plus 40" panose="02000505000000020003" pitchFamily="50" charset="0"/>
                <a:cs typeface="Corbel"/>
              </a:rPr>
              <a:t>accordingly</a:t>
            </a:r>
            <a:endParaRPr lang="en-GB" sz="1800" dirty="0">
              <a:latin typeface="Letter-join Plus 40" panose="02000505000000020003" pitchFamily="50" charset="0"/>
              <a:cs typeface="Corbe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854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7B098-1F59-408E-BE8F-BAB280C79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0" i="0" u="none" strike="noStrike" dirty="0">
                <a:solidFill>
                  <a:srgbClr val="A6B727"/>
                </a:solidFill>
                <a:effectLst/>
                <a:latin typeface="Corbel" panose="020B0503020204020204" pitchFamily="34" charset="0"/>
              </a:rPr>
              <a:t>Souvenir Shop / Pocket Money:</a:t>
            </a:r>
            <a:endParaRPr lang="en-GB" sz="5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92B996-5CD4-4017-A0EE-D183D5BC0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3777622"/>
          </a:xfrm>
        </p:spPr>
        <p:txBody>
          <a:bodyPr/>
          <a:lstStyle/>
          <a:p>
            <a:pPr algn="l" rtl="0" fontAlgn="base"/>
            <a:r>
              <a:rPr lang="en-US" sz="2400" dirty="0">
                <a:solidFill>
                  <a:srgbClr val="000000"/>
                </a:solidFill>
                <a:latin typeface="Letter-join Plus 40" panose="02000505000000020003" pitchFamily="50" charset="0"/>
              </a:rPr>
              <a:t>Whitemoor Lakes</a:t>
            </a: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 has a souvenir shop that opens on the last day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They have a great range of souvenirs that children may buy to take home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Children may bring a small NAMED purse/wallet with them but please do not bring any more than £10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Small change is advised where possible please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Purses / wallets will be collected on the morning of the residential trip, by school staff, and kept by school staff throughout the week. Staff will hand the purses/wallets out on the last day, when the shop opens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.</a:t>
            </a:r>
            <a:endParaRPr lang="en-US" sz="2400" b="0" i="0" dirty="0"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622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907B7-45E6-4E14-A479-C7D7B6B9F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Behaviour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71105-5EEE-46B8-B8E8-F049C3BD6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463040"/>
            <a:ext cx="8915400" cy="5477256"/>
          </a:xfrm>
        </p:spPr>
        <p:txBody>
          <a:bodyPr>
            <a:normAutofit/>
          </a:bodyPr>
          <a:lstStyle/>
          <a:p>
            <a:pPr marL="12700" marR="0" lvl="0" indent="0" defTabSz="914400" eaLnBrk="1" fontAlgn="auto" latinLnBrk="0" hangingPunct="1">
              <a:lnSpc>
                <a:spcPts val="1735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*You</a:t>
            </a:r>
            <a:r>
              <a:rPr kumimoji="0" lang="en-GB" sz="20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are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representing The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Mosley Academy</a:t>
            </a:r>
            <a:r>
              <a:rPr kumimoji="0" lang="en-GB" sz="20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 and yourself as a Year 5 role model.</a:t>
            </a:r>
            <a:endParaRPr kumimoji="0" lang="en-GB" sz="2000" b="0" i="0" u="none" strike="noStrike" kern="0" cap="none" spc="-1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12700" marR="3229610" lvl="0" indent="0" defTabSz="914400" eaLnBrk="1" fontAlgn="auto" latinLnBrk="0" hangingPunct="1">
              <a:lnSpc>
                <a:spcPct val="79100"/>
              </a:lnSpc>
              <a:spcBef>
                <a:spcPts val="81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*</a:t>
            </a:r>
            <a:r>
              <a:rPr kumimoji="0" lang="en-GB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If</a:t>
            </a:r>
            <a:r>
              <a:rPr kumimoji="0" lang="en-GB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choose</a:t>
            </a:r>
            <a:r>
              <a:rPr kumimoji="0" lang="en-GB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r>
              <a:rPr kumimoji="0" lang="en-GB" sz="20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misbehave</a:t>
            </a:r>
            <a:r>
              <a:rPr kumimoji="0" lang="en-GB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/ break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any</a:t>
            </a:r>
            <a:r>
              <a:rPr kumimoji="0" lang="en-GB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of the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site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rules,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following consequences</a:t>
            </a:r>
            <a:r>
              <a:rPr kumimoji="0" lang="en-GB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will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</a:t>
            </a:r>
            <a:r>
              <a:rPr kumimoji="0" lang="en-GB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applied</a:t>
            </a:r>
            <a:r>
              <a:rPr kumimoji="0" lang="en-GB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by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centre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and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school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staff,</a:t>
            </a:r>
            <a:r>
              <a:rPr kumimoji="0" lang="en-GB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as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they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deem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appropriate: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210820" marR="0" lvl="0" indent="-198120" defTabSz="914400" eaLnBrk="1" fontAlgn="auto" latinLnBrk="0" hangingPunct="1">
              <a:lnSpc>
                <a:spcPct val="100000"/>
              </a:lnSpc>
              <a:spcBef>
                <a:spcPts val="805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210820" algn="l"/>
              </a:tabLst>
              <a:defRPr/>
            </a:pP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Removal</a:t>
            </a:r>
            <a:r>
              <a:rPr kumimoji="0" lang="en-GB" sz="20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of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treat/privileges</a:t>
            </a:r>
            <a:r>
              <a:rPr kumimoji="0" lang="en-GB" sz="20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such</a:t>
            </a:r>
            <a:r>
              <a:rPr kumimoji="0" lang="en-GB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as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free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time/tuckshop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220345" marR="0" lvl="0" indent="-207645" defTabSz="914400" eaLnBrk="1" fontAlgn="auto" latinLnBrk="0" hangingPunct="1">
              <a:lnSpc>
                <a:spcPct val="100000"/>
              </a:lnSpc>
              <a:spcBef>
                <a:spcPts val="805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220345" algn="l"/>
              </a:tabLst>
              <a:defRPr/>
            </a:pP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Removal</a:t>
            </a:r>
            <a:r>
              <a:rPr kumimoji="0" lang="en-GB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from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activity</a:t>
            </a:r>
            <a:r>
              <a:rPr kumimoji="0" lang="en-GB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or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from</a:t>
            </a:r>
            <a:r>
              <a:rPr kumimoji="0" lang="en-GB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next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activity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12700" marR="253365" lvl="0" indent="-9525" defTabSz="914400" eaLnBrk="1" fontAlgn="auto" latinLnBrk="0" hangingPunct="1">
              <a:lnSpc>
                <a:spcPct val="70000"/>
              </a:lnSpc>
              <a:spcBef>
                <a:spcPts val="149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71450" algn="l"/>
              </a:tabLst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If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choose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behave</a:t>
            </a:r>
            <a:r>
              <a:rPr kumimoji="0" lang="en-GB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poorly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at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or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after</a:t>
            </a:r>
            <a:r>
              <a:rPr kumimoji="0" lang="en-GB" sz="20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bedtime,</a:t>
            </a:r>
            <a:r>
              <a:rPr kumimoji="0" lang="en-GB" sz="20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will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sit</a:t>
            </a:r>
            <a:r>
              <a:rPr kumimoji="0" lang="en-GB" sz="20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with</a:t>
            </a:r>
            <a:r>
              <a:rPr kumimoji="0" lang="en-GB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staff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until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rest of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children</a:t>
            </a:r>
            <a:r>
              <a:rPr kumimoji="0" lang="en-GB" sz="20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in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your dorm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are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asleep.</a:t>
            </a:r>
            <a:r>
              <a:rPr kumimoji="0" lang="en-GB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will</a:t>
            </a:r>
            <a:r>
              <a:rPr kumimoji="0" lang="en-GB" sz="20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then</a:t>
            </a:r>
            <a:r>
              <a:rPr kumimoji="0" lang="en-GB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returned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your dorm by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</a:t>
            </a:r>
            <a:r>
              <a:rPr kumimoji="0" lang="en-GB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staff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member to</a:t>
            </a:r>
            <a:r>
              <a:rPr kumimoji="0" lang="en-GB" sz="20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go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straight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r>
              <a:rPr kumimoji="0" lang="en-GB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sleep.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185420" marR="0" lvl="0" indent="-180975" defTabSz="914400" eaLnBrk="1" fontAlgn="auto" latinLnBrk="0" hangingPunct="1">
              <a:lnSpc>
                <a:spcPts val="1775"/>
              </a:lnSpc>
              <a:spcBef>
                <a:spcPts val="745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85420" algn="l"/>
              </a:tabLst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In</a:t>
            </a:r>
            <a:r>
              <a:rPr kumimoji="0" lang="en-GB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cases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of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persistent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or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serious</a:t>
            </a:r>
            <a:r>
              <a:rPr kumimoji="0" lang="en-GB" sz="20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poor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behaviour,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your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parents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will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contacted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and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we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will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ask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for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12700" marR="0" lvl="0" indent="0" defTabSz="91440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collected</a:t>
            </a:r>
            <a:r>
              <a:rPr kumimoji="0" lang="en-GB" sz="20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and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taken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home</a:t>
            </a:r>
            <a:r>
              <a:rPr kumimoji="0" lang="en-GB" sz="20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immediately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163830" marR="163830" lvl="1" indent="-151130" defTabSz="914400" eaLnBrk="1" fontAlgn="auto" latinLnBrk="0" hangingPunct="1">
              <a:lnSpc>
                <a:spcPts val="17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Char char="*"/>
              <a:tabLst>
                <a:tab pos="165100" algn="l"/>
              </a:tabLst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All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attending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children</a:t>
            </a:r>
            <a:r>
              <a:rPr kumimoji="0" lang="en-GB" sz="20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are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required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r>
              <a:rPr kumimoji="0" lang="en-GB" sz="20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 adhere to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behaviour</a:t>
            </a:r>
            <a:r>
              <a:rPr kumimoji="0" lang="en-GB" sz="20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code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of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conduct.</a:t>
            </a:r>
            <a:endParaRPr kumimoji="0" lang="en-GB" sz="2000" b="0" i="0" u="none" strike="noStrike" kern="0" cap="none" spc="-25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pPr marL="12700" marR="5080" lvl="1" indent="151130" defTabSz="914400" eaLnBrk="1" fontAlgn="auto" latinLnBrk="0" hangingPunct="1">
              <a:lnSpc>
                <a:spcPct val="78900"/>
              </a:lnSpc>
              <a:spcBef>
                <a:spcPts val="795"/>
              </a:spcBef>
              <a:spcAft>
                <a:spcPts val="0"/>
              </a:spcAft>
              <a:buClrTx/>
              <a:buSzTx/>
              <a:buFontTx/>
              <a:buChar char="*"/>
              <a:tabLst>
                <a:tab pos="163830" algn="l"/>
              </a:tabLst>
              <a:defRPr/>
            </a:pP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Please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remember,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school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staff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members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are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‘on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duty’</a:t>
            </a:r>
            <a:r>
              <a:rPr kumimoji="0" lang="en-GB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with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24</a:t>
            </a:r>
            <a:r>
              <a:rPr kumimoji="0" lang="en-GB" sz="20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hours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 day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and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are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giving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up</a:t>
            </a:r>
            <a:r>
              <a:rPr kumimoji="0" lang="en-GB" sz="20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their</a:t>
            </a:r>
            <a:r>
              <a:rPr kumimoji="0" lang="en-GB" sz="20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time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away</a:t>
            </a:r>
            <a:r>
              <a:rPr kumimoji="0" lang="en-GB" sz="20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from</a:t>
            </a:r>
            <a:r>
              <a:rPr kumimoji="0" lang="en-GB" sz="20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their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own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families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 take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to</a:t>
            </a:r>
            <a:r>
              <a:rPr kumimoji="0" lang="en-GB" sz="2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Whitemoor Lakes</a:t>
            </a:r>
            <a:r>
              <a:rPr kumimoji="0" lang="en-GB" sz="20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;</a:t>
            </a:r>
            <a:r>
              <a:rPr kumimoji="0" lang="en-GB" sz="20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please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treat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them</a:t>
            </a:r>
            <a:r>
              <a:rPr kumimoji="0" lang="en-GB" sz="20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with</a:t>
            </a:r>
            <a:r>
              <a:rPr kumimoji="0" lang="en-GB" sz="20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respect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and</a:t>
            </a:r>
            <a:r>
              <a:rPr kumimoji="0" lang="en-GB" sz="20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kindness throughout</a:t>
            </a:r>
            <a:r>
              <a:rPr kumimoji="0" lang="en-GB" sz="2000" b="0" i="0" u="none" strike="noStrike" kern="0" cap="none" spc="-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the</a:t>
            </a:r>
            <a:r>
              <a:rPr kumimoji="0" lang="en-GB" sz="20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week,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just</a:t>
            </a:r>
            <a:r>
              <a:rPr kumimoji="0" lang="en-GB" sz="20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as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you</a:t>
            </a:r>
            <a:r>
              <a:rPr kumimoji="0" lang="en-GB" sz="20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would</a:t>
            </a:r>
            <a:r>
              <a:rPr kumimoji="0" lang="en-GB" sz="20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in</a:t>
            </a:r>
            <a:r>
              <a:rPr kumimoji="0" lang="en-GB" sz="20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 </a:t>
            </a:r>
            <a:r>
              <a:rPr kumimoji="0" lang="en-GB" sz="2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etter-join Plus 40" panose="02000505000000020003" pitchFamily="50" charset="0"/>
                <a:cs typeface="Corbel"/>
              </a:rPr>
              <a:t>school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etter-join Plus 40" panose="02000505000000020003" pitchFamily="50" charset="0"/>
              <a:cs typeface="Corbe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9323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E491B121-12B5-4977-A064-636AB0B9B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976021-9AA7-4163-BA7D-423519300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6574536" cy="1259894"/>
          </a:xfrm>
        </p:spPr>
        <p:txBody>
          <a:bodyPr>
            <a:normAutofit/>
          </a:bodyPr>
          <a:lstStyle/>
          <a:p>
            <a:r>
              <a:rPr lang="en-GB" b="0">
                <a:latin typeface="Corbel"/>
                <a:cs typeface="Corbel"/>
              </a:rPr>
              <a:t>Clothing</a:t>
            </a:r>
            <a:r>
              <a:rPr lang="en-GB" b="0" spc="-150">
                <a:latin typeface="Corbel"/>
                <a:cs typeface="Corbel"/>
              </a:rPr>
              <a:t> </a:t>
            </a:r>
            <a:r>
              <a:rPr lang="en-GB" b="0">
                <a:latin typeface="Corbel"/>
                <a:cs typeface="Corbel"/>
              </a:rPr>
              <a:t>and</a:t>
            </a:r>
            <a:r>
              <a:rPr lang="en-GB" b="0" spc="-55">
                <a:latin typeface="Corbel"/>
                <a:cs typeface="Corbel"/>
              </a:rPr>
              <a:t> </a:t>
            </a:r>
            <a:r>
              <a:rPr lang="en-GB" b="0" spc="-10">
                <a:latin typeface="Corbel"/>
                <a:cs typeface="Corbel"/>
              </a:rPr>
              <a:t>Equipment:</a:t>
            </a:r>
            <a:endParaRPr lang="en-GB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2ED05F70-AB3E-4472-B26B-EFE6A5A59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86990F-87CE-41D3-9092-98E4DA730A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4" y="2133600"/>
            <a:ext cx="7726680" cy="3637123"/>
          </a:xfrm>
        </p:spPr>
        <p:txBody>
          <a:bodyPr>
            <a:normAutofit/>
          </a:bodyPr>
          <a:lstStyle/>
          <a:p>
            <a:pPr marL="12700">
              <a:lnSpc>
                <a:spcPct val="90000"/>
              </a:lnSpc>
              <a:spcBef>
                <a:spcPts val="95"/>
              </a:spcBef>
              <a:tabLst>
                <a:tab pos="164465" algn="l"/>
              </a:tabLst>
            </a:pP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Make</a:t>
            </a:r>
            <a:r>
              <a:rPr lang="en-GB" sz="1700" b="0" spc="6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sure</a:t>
            </a:r>
            <a:r>
              <a:rPr lang="en-GB" sz="1700" b="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children</a:t>
            </a:r>
            <a:r>
              <a:rPr lang="en-GB" sz="1700" b="0" spc="10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know</a:t>
            </a:r>
            <a:r>
              <a:rPr lang="en-GB" sz="1700" b="0" spc="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what</a:t>
            </a:r>
            <a:r>
              <a:rPr lang="en-GB" sz="1700" b="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they</a:t>
            </a:r>
            <a:r>
              <a:rPr lang="en-GB" sz="1700" b="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dirty="0">
                <a:latin typeface="Letter-join Plus 40" panose="02000505000000020003" pitchFamily="50" charset="0"/>
                <a:cs typeface="Corbel"/>
              </a:rPr>
              <a:t>have</a:t>
            </a:r>
            <a:r>
              <a:rPr lang="en-GB" sz="1700" b="0" spc="10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b="0" spc="-10" dirty="0">
                <a:latin typeface="Letter-join Plus 40" panose="02000505000000020003" pitchFamily="50" charset="0"/>
                <a:cs typeface="Corbel"/>
              </a:rPr>
              <a:t>packed!</a:t>
            </a:r>
            <a:endParaRPr lang="en-GB" sz="1700" dirty="0">
              <a:latin typeface="Letter-join Plus 40" panose="02000505000000020003" pitchFamily="50" charset="0"/>
              <a:cs typeface="Corbel"/>
            </a:endParaRPr>
          </a:p>
          <a:p>
            <a:pPr marL="12700">
              <a:lnSpc>
                <a:spcPct val="90000"/>
              </a:lnSpc>
              <a:spcBef>
                <a:spcPts val="95"/>
              </a:spcBef>
              <a:tabLst>
                <a:tab pos="164465" algn="l"/>
              </a:tabLst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Pack</a:t>
            </a:r>
            <a:r>
              <a:rPr lang="en-GB" sz="17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old</a:t>
            </a:r>
            <a:r>
              <a:rPr lang="en-GB" sz="1700" spc="1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clothes</a:t>
            </a:r>
            <a:r>
              <a:rPr lang="en-GB" sz="1700" spc="10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that</a:t>
            </a:r>
            <a:r>
              <a:rPr lang="en-GB" sz="17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you</a:t>
            </a:r>
            <a:r>
              <a:rPr lang="en-GB" sz="17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do</a:t>
            </a:r>
            <a:r>
              <a:rPr lang="en-GB" sz="17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not</a:t>
            </a:r>
            <a:r>
              <a:rPr lang="en-GB" sz="170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mind</a:t>
            </a:r>
            <a:r>
              <a:rPr lang="en-GB" sz="1700" spc="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getting</a:t>
            </a:r>
            <a:r>
              <a:rPr lang="en-GB" sz="17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10" dirty="0">
                <a:latin typeface="Letter-join Plus 40" panose="02000505000000020003" pitchFamily="50" charset="0"/>
                <a:cs typeface="Corbel"/>
              </a:rPr>
              <a:t>muddy.</a:t>
            </a:r>
            <a:endParaRPr lang="en-GB" sz="1700" dirty="0">
              <a:latin typeface="Letter-join Plus 40" panose="02000505000000020003" pitchFamily="50" charset="0"/>
              <a:cs typeface="Corbel"/>
            </a:endParaRPr>
          </a:p>
          <a:p>
            <a:pPr marL="12700" marR="226060">
              <a:lnSpc>
                <a:spcPct val="90000"/>
              </a:lnSpc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For</a:t>
            </a:r>
            <a:r>
              <a:rPr lang="en-GB" sz="17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water</a:t>
            </a:r>
            <a:r>
              <a:rPr lang="en-GB" sz="1700" spc="1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sport</a:t>
            </a:r>
            <a:r>
              <a:rPr lang="en-GB" sz="1700" spc="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activities</a:t>
            </a:r>
            <a:r>
              <a:rPr lang="en-GB" sz="1700" spc="1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please</a:t>
            </a:r>
            <a:r>
              <a:rPr lang="en-GB" sz="1700" spc="15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bring</a:t>
            </a:r>
            <a:r>
              <a:rPr lang="en-GB" sz="1700" spc="10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a</a:t>
            </a:r>
            <a:r>
              <a:rPr lang="en-GB" sz="1700" spc="-5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pair</a:t>
            </a:r>
            <a:r>
              <a:rPr lang="en-GB" sz="1700" spc="1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of</a:t>
            </a:r>
            <a:r>
              <a:rPr lang="en-GB" sz="1700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old</a:t>
            </a:r>
            <a:r>
              <a:rPr lang="en-GB" sz="17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trainers</a:t>
            </a:r>
            <a:r>
              <a:rPr lang="en-GB" sz="1700" spc="1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which</a:t>
            </a:r>
            <a:r>
              <a:rPr lang="en-GB" sz="17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you</a:t>
            </a:r>
            <a:r>
              <a:rPr lang="en-GB" sz="1700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25" dirty="0">
                <a:latin typeface="Letter-join Plus 40" panose="02000505000000020003" pitchFamily="50" charset="0"/>
                <a:cs typeface="Corbel"/>
              </a:rPr>
              <a:t>do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not</a:t>
            </a:r>
            <a:r>
              <a:rPr lang="en-GB" sz="1700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mind</a:t>
            </a:r>
            <a:r>
              <a:rPr lang="en-GB" sz="1700" spc="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getting</a:t>
            </a:r>
            <a:r>
              <a:rPr lang="en-GB" sz="1700" spc="1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25" dirty="0">
                <a:latin typeface="Letter-join Plus 40" panose="02000505000000020003" pitchFamily="50" charset="0"/>
                <a:cs typeface="Corbel"/>
              </a:rPr>
              <a:t>wet.</a:t>
            </a:r>
            <a:endParaRPr lang="en-GB" sz="1700" dirty="0">
              <a:latin typeface="Letter-join Plus 40" panose="02000505000000020003" pitchFamily="50" charset="0"/>
              <a:cs typeface="Corbel"/>
            </a:endParaRPr>
          </a:p>
          <a:p>
            <a:pPr marL="12700" marR="103505">
              <a:lnSpc>
                <a:spcPct val="90000"/>
              </a:lnSpc>
              <a:tabLst>
                <a:tab pos="164465" algn="l"/>
              </a:tabLst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NO</a:t>
            </a:r>
            <a:r>
              <a:rPr lang="en-GB" sz="17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ELECTRONIC</a:t>
            </a:r>
            <a:r>
              <a:rPr lang="en-GB" sz="1700" spc="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DEVICES</a:t>
            </a:r>
            <a:r>
              <a:rPr lang="en-GB" sz="1700" spc="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/</a:t>
            </a:r>
            <a:r>
              <a:rPr lang="en-GB" sz="1700" spc="-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PHONES ALLOWED.</a:t>
            </a:r>
          </a:p>
          <a:p>
            <a:pPr marL="12700" marR="318135">
              <a:lnSpc>
                <a:spcPct val="90000"/>
              </a:lnSpc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Staff</a:t>
            </a:r>
            <a:r>
              <a:rPr lang="en-GB" sz="1700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10" dirty="0">
                <a:latin typeface="Letter-join Plus 40" panose="02000505000000020003" pitchFamily="50" charset="0"/>
                <a:cs typeface="Corbel"/>
              </a:rPr>
              <a:t>members</a:t>
            </a:r>
            <a:r>
              <a:rPr lang="en-GB" sz="17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will</a:t>
            </a:r>
            <a:r>
              <a:rPr lang="en-GB" sz="1700" u="sng" spc="-5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sng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not</a:t>
            </a:r>
            <a:r>
              <a:rPr lang="en-GB" sz="1700" u="sng" spc="-25" dirty="0">
                <a:uFill>
                  <a:solidFill>
                    <a:srgbClr val="000000"/>
                  </a:solidFill>
                </a:uFill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be</a:t>
            </a:r>
            <a:r>
              <a:rPr lang="en-GB" sz="1700" u="none" spc="-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held</a:t>
            </a:r>
            <a:r>
              <a:rPr lang="en-GB" sz="1700" u="none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spc="-10" dirty="0">
                <a:latin typeface="Letter-join Plus 40" panose="02000505000000020003" pitchFamily="50" charset="0"/>
                <a:cs typeface="Corbel"/>
              </a:rPr>
              <a:t>responsible</a:t>
            </a:r>
            <a:r>
              <a:rPr lang="en-GB" sz="1700" u="none" spc="-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for</a:t>
            </a:r>
            <a:r>
              <a:rPr lang="en-GB" sz="1700" u="none" spc="1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any</a:t>
            </a:r>
            <a:r>
              <a:rPr lang="en-GB" sz="1700" u="none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damage</a:t>
            </a:r>
            <a:r>
              <a:rPr lang="en-GB" sz="1700" u="none" spc="-2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700" u="none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or</a:t>
            </a:r>
            <a:r>
              <a:rPr lang="en-GB" sz="1700" u="none" spc="-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loss</a:t>
            </a:r>
            <a:r>
              <a:rPr lang="en-GB" sz="1700" u="none" spc="-25" dirty="0">
                <a:latin typeface="Letter-join Plus 40" panose="02000505000000020003" pitchFamily="50" charset="0"/>
                <a:cs typeface="Corbel"/>
              </a:rPr>
              <a:t> of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equipment</a:t>
            </a:r>
            <a:r>
              <a:rPr lang="en-GB" sz="1700" u="none" spc="11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or</a:t>
            </a:r>
            <a:r>
              <a:rPr lang="en-GB" sz="1700" u="none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clothing;</a:t>
            </a:r>
            <a:r>
              <a:rPr lang="en-GB" sz="1700" u="none" spc="114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children</a:t>
            </a:r>
            <a:r>
              <a:rPr lang="en-GB" sz="1700" u="none" spc="1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are</a:t>
            </a:r>
            <a:r>
              <a:rPr lang="en-GB" sz="1700" u="none" spc="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responsible</a:t>
            </a:r>
            <a:r>
              <a:rPr lang="en-GB" sz="1700" u="none" spc="1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for</a:t>
            </a:r>
            <a:r>
              <a:rPr lang="en-GB" sz="1700" u="none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their</a:t>
            </a:r>
            <a:r>
              <a:rPr lang="en-GB" sz="1700" u="none" spc="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dirty="0">
                <a:latin typeface="Letter-join Plus 40" panose="02000505000000020003" pitchFamily="50" charset="0"/>
                <a:cs typeface="Corbel"/>
              </a:rPr>
              <a:t>own</a:t>
            </a:r>
            <a:r>
              <a:rPr lang="en-GB" sz="1700" u="none" spc="3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u="none" spc="-10" dirty="0">
                <a:latin typeface="Letter-join Plus 40" panose="02000505000000020003" pitchFamily="50" charset="0"/>
                <a:cs typeface="Corbel"/>
              </a:rPr>
              <a:t>belongings.</a:t>
            </a:r>
            <a:endParaRPr lang="en-GB" sz="1700" dirty="0">
              <a:latin typeface="Letter-join Plus 40" panose="02000505000000020003" pitchFamily="50" charset="0"/>
              <a:cs typeface="Corbel"/>
            </a:endParaRPr>
          </a:p>
          <a:p>
            <a:pPr marL="12700" marR="1200150">
              <a:lnSpc>
                <a:spcPct val="90000"/>
              </a:lnSpc>
              <a:spcBef>
                <a:spcPts val="5"/>
              </a:spcBef>
              <a:tabLst>
                <a:tab pos="155575" algn="l"/>
              </a:tabLst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A</a:t>
            </a:r>
            <a:r>
              <a:rPr lang="en-GB" sz="1700" spc="8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‘kit</a:t>
            </a:r>
            <a:r>
              <a:rPr lang="en-GB" sz="1700" spc="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list’ will be made available to you.</a:t>
            </a:r>
          </a:p>
          <a:p>
            <a:pPr marL="12700">
              <a:lnSpc>
                <a:spcPct val="90000"/>
              </a:lnSpc>
              <a:tabLst>
                <a:tab pos="164465" algn="l"/>
              </a:tabLst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PLEASE NAME</a:t>
            </a:r>
            <a:r>
              <a:rPr lang="en-GB" sz="1700" spc="1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10" dirty="0">
                <a:latin typeface="Letter-join Plus 40" panose="02000505000000020003" pitchFamily="50" charset="0"/>
                <a:cs typeface="Corbel"/>
              </a:rPr>
              <a:t>EVERYTHING!</a:t>
            </a:r>
            <a:endParaRPr lang="en-GB" sz="1700" dirty="0">
              <a:latin typeface="Letter-join Plus 40" panose="02000505000000020003" pitchFamily="50" charset="0"/>
              <a:cs typeface="Corbel"/>
            </a:endParaRPr>
          </a:p>
          <a:p>
            <a:pPr marL="12700" marR="5080">
              <a:lnSpc>
                <a:spcPct val="90000"/>
              </a:lnSpc>
              <a:spcBef>
                <a:spcPts val="1610"/>
              </a:spcBef>
              <a:tabLst>
                <a:tab pos="194310" algn="l"/>
              </a:tabLst>
            </a:pPr>
            <a:r>
              <a:rPr lang="en-GB" sz="1700" dirty="0">
                <a:latin typeface="Letter-join Plus 40" panose="02000505000000020003" pitchFamily="50" charset="0"/>
                <a:cs typeface="Corbel"/>
              </a:rPr>
              <a:t>Children</a:t>
            </a:r>
            <a:r>
              <a:rPr lang="en-GB" sz="1700" spc="18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must</a:t>
            </a:r>
            <a:r>
              <a:rPr lang="en-GB" sz="1700" spc="7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be</a:t>
            </a:r>
            <a:r>
              <a:rPr lang="en-GB" sz="1700" spc="7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able</a:t>
            </a:r>
            <a:r>
              <a:rPr lang="en-GB" sz="170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to</a:t>
            </a:r>
            <a:r>
              <a:rPr lang="en-GB" sz="1700" spc="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carry</a:t>
            </a:r>
            <a:r>
              <a:rPr lang="en-GB" sz="1700" spc="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their</a:t>
            </a:r>
            <a:r>
              <a:rPr lang="en-GB" sz="1700" spc="9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own</a:t>
            </a:r>
            <a:r>
              <a:rPr lang="en-GB" sz="1700" spc="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bag</a:t>
            </a:r>
            <a:r>
              <a:rPr lang="en-GB" sz="1700" spc="-3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AND</a:t>
            </a:r>
            <a:r>
              <a:rPr lang="en-GB" sz="17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fit</a:t>
            </a:r>
            <a:r>
              <a:rPr lang="en-GB" sz="1700" spc="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it</a:t>
            </a:r>
            <a:r>
              <a:rPr lang="en-GB" sz="1700" spc="-4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inside</a:t>
            </a:r>
            <a:r>
              <a:rPr lang="en-GB" sz="1700" spc="14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their</a:t>
            </a:r>
            <a:r>
              <a:rPr lang="en-GB" sz="170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dorm</a:t>
            </a:r>
            <a:r>
              <a:rPr lang="en-GB" sz="1700" spc="16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50" dirty="0">
                <a:latin typeface="Letter-join Plus 40" panose="02000505000000020003" pitchFamily="50" charset="0"/>
                <a:cs typeface="Corbel"/>
              </a:rPr>
              <a:t>–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avoid</a:t>
            </a:r>
            <a:r>
              <a:rPr lang="en-GB" sz="1700" spc="25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dirty="0">
                <a:latin typeface="Letter-join Plus 40" panose="02000505000000020003" pitchFamily="50" charset="0"/>
                <a:cs typeface="Corbel"/>
              </a:rPr>
              <a:t>huge</a:t>
            </a:r>
            <a:r>
              <a:rPr lang="en-GB" sz="1700" spc="90" dirty="0">
                <a:latin typeface="Letter-join Plus 40" panose="02000505000000020003" pitchFamily="50" charset="0"/>
                <a:cs typeface="Corbel"/>
              </a:rPr>
              <a:t> </a:t>
            </a:r>
            <a:r>
              <a:rPr lang="en-GB" sz="1700" spc="-10" dirty="0">
                <a:latin typeface="Letter-join Plus 40" panose="02000505000000020003" pitchFamily="50" charset="0"/>
                <a:cs typeface="Corbel"/>
              </a:rPr>
              <a:t>suitcases!</a:t>
            </a:r>
            <a:endParaRPr lang="en-GB" sz="1700" dirty="0">
              <a:latin typeface="Letter-join Plus 40" panose="02000505000000020003" pitchFamily="50" charset="0"/>
              <a:cs typeface="Corbel"/>
            </a:endParaRPr>
          </a:p>
        </p:txBody>
      </p:sp>
      <p:pic>
        <p:nvPicPr>
          <p:cNvPr id="4" name="Picture 3" descr="A list of things on a paper&#10;&#10;Description automatically generated">
            <a:extLst>
              <a:ext uri="{FF2B5EF4-FFF2-40B4-BE49-F238E27FC236}">
                <a16:creationId xmlns:a16="http://schemas.microsoft.com/office/drawing/2014/main" id="{B445C069-76E1-42A5-ADBE-1A398CB3E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19248">
            <a:off x="8679803" y="1905000"/>
            <a:ext cx="3046620" cy="3284765"/>
          </a:xfrm>
          <a:prstGeom prst="rect">
            <a:avLst/>
          </a:prstGeom>
        </p:spPr>
      </p:pic>
      <p:sp>
        <p:nvSpPr>
          <p:cNvPr id="17" name="Freeform 11">
            <a:extLst>
              <a:ext uri="{FF2B5EF4-FFF2-40B4-BE49-F238E27FC236}">
                <a16:creationId xmlns:a16="http://schemas.microsoft.com/office/drawing/2014/main" id="{21F6BE39-9E37-45F0-B10C-92305CFB7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423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48A8-0457-4941-9C4F-44FE828DC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don’t hesitate to ask!</a:t>
            </a:r>
          </a:p>
          <a:p>
            <a:r>
              <a:rPr lang="en-GB" dirty="0"/>
              <a:t>Email</a:t>
            </a:r>
          </a:p>
          <a:p>
            <a:r>
              <a:rPr lang="en-GB" dirty="0"/>
              <a:t>Message through your child.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1A6839B-EA80-4202-9947-A580AE111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3786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>
            <a:extLst>
              <a:ext uri="{FF2B5EF4-FFF2-40B4-BE49-F238E27FC236}">
                <a16:creationId xmlns:a16="http://schemas.microsoft.com/office/drawing/2014/main" id="{F2780DFF-3AF5-4F60-B2A3-AA766AD8B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1C79324C-CB0A-40CA-AE77-7CFA131A7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FE6F32A9-AD07-4A53-BA89-05D8AC1EB6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3" name="Freeform 13">
              <a:extLst>
                <a:ext uri="{FF2B5EF4-FFF2-40B4-BE49-F238E27FC236}">
                  <a16:creationId xmlns:a16="http://schemas.microsoft.com/office/drawing/2014/main" id="{BF108F4A-C3A5-42B2-9D7B-10D92D15CE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4" name="Freeform 14">
              <a:extLst>
                <a:ext uri="{FF2B5EF4-FFF2-40B4-BE49-F238E27FC236}">
                  <a16:creationId xmlns:a16="http://schemas.microsoft.com/office/drawing/2014/main" id="{8254BB4A-F14E-4DE6-94AE-3701198976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5" name="Freeform 15">
              <a:extLst>
                <a:ext uri="{FF2B5EF4-FFF2-40B4-BE49-F238E27FC236}">
                  <a16:creationId xmlns:a16="http://schemas.microsoft.com/office/drawing/2014/main" id="{37BE596F-4E67-44BA-99D0-37A64771F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6" name="Freeform 16">
              <a:extLst>
                <a:ext uri="{FF2B5EF4-FFF2-40B4-BE49-F238E27FC236}">
                  <a16:creationId xmlns:a16="http://schemas.microsoft.com/office/drawing/2014/main" id="{9A48CE8A-2735-4764-AF04-D7679A305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7" name="Freeform 17">
              <a:extLst>
                <a:ext uri="{FF2B5EF4-FFF2-40B4-BE49-F238E27FC236}">
                  <a16:creationId xmlns:a16="http://schemas.microsoft.com/office/drawing/2014/main" id="{7058C06C-28D8-4334-83E0-AEA77C4AF3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8" name="Freeform 18">
              <a:extLst>
                <a:ext uri="{FF2B5EF4-FFF2-40B4-BE49-F238E27FC236}">
                  <a16:creationId xmlns:a16="http://schemas.microsoft.com/office/drawing/2014/main" id="{530C5090-5A77-4DFC-8CDA-D6E2576AC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89" name="Freeform 19">
              <a:extLst>
                <a:ext uri="{FF2B5EF4-FFF2-40B4-BE49-F238E27FC236}">
                  <a16:creationId xmlns:a16="http://schemas.microsoft.com/office/drawing/2014/main" id="{57EC1ECF-618E-4B07-B823-11316CE52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0" name="Freeform 20">
              <a:extLst>
                <a:ext uri="{FF2B5EF4-FFF2-40B4-BE49-F238E27FC236}">
                  <a16:creationId xmlns:a16="http://schemas.microsoft.com/office/drawing/2014/main" id="{7C8B4CFB-E7F6-4A2B-AA5B-CB910D23A2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1" name="Freeform 21">
              <a:extLst>
                <a:ext uri="{FF2B5EF4-FFF2-40B4-BE49-F238E27FC236}">
                  <a16:creationId xmlns:a16="http://schemas.microsoft.com/office/drawing/2014/main" id="{EBEADD2C-CA66-41C5-8622-31212959D4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3CE06860-DDC5-4FC7-97D7-795F9CA9B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BDA041F5-FB91-4FE3-8309-30F32C6A48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95" name="Freeform 27">
              <a:extLst>
                <a:ext uri="{FF2B5EF4-FFF2-40B4-BE49-F238E27FC236}">
                  <a16:creationId xmlns:a16="http://schemas.microsoft.com/office/drawing/2014/main" id="{17D7CDD7-7A0A-4EBD-A35A-5C77175F6F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6" name="Freeform 28">
              <a:extLst>
                <a:ext uri="{FF2B5EF4-FFF2-40B4-BE49-F238E27FC236}">
                  <a16:creationId xmlns:a16="http://schemas.microsoft.com/office/drawing/2014/main" id="{3535804A-BB84-44EB-9712-B96D7AEB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7" name="Freeform 29">
              <a:extLst>
                <a:ext uri="{FF2B5EF4-FFF2-40B4-BE49-F238E27FC236}">
                  <a16:creationId xmlns:a16="http://schemas.microsoft.com/office/drawing/2014/main" id="{2EA058FC-BE7B-40CC-A63E-8E646238F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8" name="Freeform 30">
              <a:extLst>
                <a:ext uri="{FF2B5EF4-FFF2-40B4-BE49-F238E27FC236}">
                  <a16:creationId xmlns:a16="http://schemas.microsoft.com/office/drawing/2014/main" id="{0E8271EE-FB1E-459E-8E94-991CB5383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99" name="Freeform 31">
              <a:extLst>
                <a:ext uri="{FF2B5EF4-FFF2-40B4-BE49-F238E27FC236}">
                  <a16:creationId xmlns:a16="http://schemas.microsoft.com/office/drawing/2014/main" id="{928D4994-0177-4E02-B988-4786CF3B7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0" name="Freeform 32">
              <a:extLst>
                <a:ext uri="{FF2B5EF4-FFF2-40B4-BE49-F238E27FC236}">
                  <a16:creationId xmlns:a16="http://schemas.microsoft.com/office/drawing/2014/main" id="{3A3FF466-04BF-4F8D-88E1-98C1A2CC7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1" name="Freeform 33">
              <a:extLst>
                <a:ext uri="{FF2B5EF4-FFF2-40B4-BE49-F238E27FC236}">
                  <a16:creationId xmlns:a16="http://schemas.microsoft.com/office/drawing/2014/main" id="{2513E60D-9026-4A28-8D6E-03593D3A4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2" name="Freeform 34">
              <a:extLst>
                <a:ext uri="{FF2B5EF4-FFF2-40B4-BE49-F238E27FC236}">
                  <a16:creationId xmlns:a16="http://schemas.microsoft.com/office/drawing/2014/main" id="{49D0D017-FE95-4B99-AD82-BE697DF1B9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3" name="Freeform 35">
              <a:extLst>
                <a:ext uri="{FF2B5EF4-FFF2-40B4-BE49-F238E27FC236}">
                  <a16:creationId xmlns:a16="http://schemas.microsoft.com/office/drawing/2014/main" id="{299ACBF5-2856-4022-AA4D-9E8F39989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4" name="Freeform 36">
              <a:extLst>
                <a:ext uri="{FF2B5EF4-FFF2-40B4-BE49-F238E27FC236}">
                  <a16:creationId xmlns:a16="http://schemas.microsoft.com/office/drawing/2014/main" id="{6A150E2E-4FA2-4D3C-9FDD-E0ECFC8010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5" name="Freeform 37">
              <a:extLst>
                <a:ext uri="{FF2B5EF4-FFF2-40B4-BE49-F238E27FC236}">
                  <a16:creationId xmlns:a16="http://schemas.microsoft.com/office/drawing/2014/main" id="{00FF753A-252D-49AB-AE93-D92EBB4BFB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06" name="Freeform 38">
              <a:extLst>
                <a:ext uri="{FF2B5EF4-FFF2-40B4-BE49-F238E27FC236}">
                  <a16:creationId xmlns:a16="http://schemas.microsoft.com/office/drawing/2014/main" id="{8F689818-FACD-466B-B41E-51BA779D2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108" name="Rectangle 107">
            <a:extLst>
              <a:ext uri="{FF2B5EF4-FFF2-40B4-BE49-F238E27FC236}">
                <a16:creationId xmlns:a16="http://schemas.microsoft.com/office/drawing/2014/main" id="{57041BDD-619A-42E7-9D5B-D932A5FDF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0" name="Freeform 6">
            <a:extLst>
              <a:ext uri="{FF2B5EF4-FFF2-40B4-BE49-F238E27FC236}">
                <a16:creationId xmlns:a16="http://schemas.microsoft.com/office/drawing/2014/main" id="{439A26EA-7B06-4DFE-8108-86B3ED144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9806A6B4-8A8D-4DB4-A18F-E786EE8407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94B187E2-BC32-4AC0-9CEF-22934AF03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14575" cy="685800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CC223F3D-4BC5-4BC6-8675-E4EAB8B6D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17" name="Freeform 11">
              <a:extLst>
                <a:ext uri="{FF2B5EF4-FFF2-40B4-BE49-F238E27FC236}">
                  <a16:creationId xmlns:a16="http://schemas.microsoft.com/office/drawing/2014/main" id="{6D00EB24-AE10-44B2-93FD-0568D2093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8" name="Freeform 12">
              <a:extLst>
                <a:ext uri="{FF2B5EF4-FFF2-40B4-BE49-F238E27FC236}">
                  <a16:creationId xmlns:a16="http://schemas.microsoft.com/office/drawing/2014/main" id="{BF56379D-7BE5-413A-A72C-EB43C7D9B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19" name="Freeform 13">
              <a:extLst>
                <a:ext uri="{FF2B5EF4-FFF2-40B4-BE49-F238E27FC236}">
                  <a16:creationId xmlns:a16="http://schemas.microsoft.com/office/drawing/2014/main" id="{B37FAA20-7AE8-4C76-ACD5-F3834EBAB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0" name="Freeform 14">
              <a:extLst>
                <a:ext uri="{FF2B5EF4-FFF2-40B4-BE49-F238E27FC236}">
                  <a16:creationId xmlns:a16="http://schemas.microsoft.com/office/drawing/2014/main" id="{F5CEEDBE-28A3-449B-B8B2-71FCC32AA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1" name="Freeform 15">
              <a:extLst>
                <a:ext uri="{FF2B5EF4-FFF2-40B4-BE49-F238E27FC236}">
                  <a16:creationId xmlns:a16="http://schemas.microsoft.com/office/drawing/2014/main" id="{011103F9-DFA2-4949-9B61-6ED81BD88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2" name="Freeform 16">
              <a:extLst>
                <a:ext uri="{FF2B5EF4-FFF2-40B4-BE49-F238E27FC236}">
                  <a16:creationId xmlns:a16="http://schemas.microsoft.com/office/drawing/2014/main" id="{16E2C223-75EB-4A2C-BAE4-739B4B8CD0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3" name="Freeform 17">
              <a:extLst>
                <a:ext uri="{FF2B5EF4-FFF2-40B4-BE49-F238E27FC236}">
                  <a16:creationId xmlns:a16="http://schemas.microsoft.com/office/drawing/2014/main" id="{EAC119FD-77CA-4EB0-BEA5-477899BFCC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4" name="Freeform 18">
              <a:extLst>
                <a:ext uri="{FF2B5EF4-FFF2-40B4-BE49-F238E27FC236}">
                  <a16:creationId xmlns:a16="http://schemas.microsoft.com/office/drawing/2014/main" id="{E66D5ECD-B023-4985-9D88-608A7C904B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5" name="Freeform 19">
              <a:extLst>
                <a:ext uri="{FF2B5EF4-FFF2-40B4-BE49-F238E27FC236}">
                  <a16:creationId xmlns:a16="http://schemas.microsoft.com/office/drawing/2014/main" id="{A87F7176-BA20-4ACA-BA20-0E0E28FBC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6" name="Freeform 20">
              <a:extLst>
                <a:ext uri="{FF2B5EF4-FFF2-40B4-BE49-F238E27FC236}">
                  <a16:creationId xmlns:a16="http://schemas.microsoft.com/office/drawing/2014/main" id="{AB4CD583-19CD-45B3-9929-514E061EA7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7" name="Freeform 21">
              <a:extLst>
                <a:ext uri="{FF2B5EF4-FFF2-40B4-BE49-F238E27FC236}">
                  <a16:creationId xmlns:a16="http://schemas.microsoft.com/office/drawing/2014/main" id="{944FC9A8-366F-4B93-AB96-F329706475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8" name="Freeform 22">
              <a:extLst>
                <a:ext uri="{FF2B5EF4-FFF2-40B4-BE49-F238E27FC236}">
                  <a16:creationId xmlns:a16="http://schemas.microsoft.com/office/drawing/2014/main" id="{5642B972-38D9-41F7-A824-1FC4AB38BA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CD8CA325-1F2F-4BC9-92E0-580EFCC2E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31" name="Freeform 27">
              <a:extLst>
                <a:ext uri="{FF2B5EF4-FFF2-40B4-BE49-F238E27FC236}">
                  <a16:creationId xmlns:a16="http://schemas.microsoft.com/office/drawing/2014/main" id="{257EB797-F928-4989-A333-DF6A4F0A17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2" name="Freeform 28">
              <a:extLst>
                <a:ext uri="{FF2B5EF4-FFF2-40B4-BE49-F238E27FC236}">
                  <a16:creationId xmlns:a16="http://schemas.microsoft.com/office/drawing/2014/main" id="{8DA41A20-2268-41B6-ABAE-00F2E0449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3" name="Freeform 29">
              <a:extLst>
                <a:ext uri="{FF2B5EF4-FFF2-40B4-BE49-F238E27FC236}">
                  <a16:creationId xmlns:a16="http://schemas.microsoft.com/office/drawing/2014/main" id="{639DE6ED-7271-4C2A-8ADA-44862DDBDD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4" name="Freeform 30">
              <a:extLst>
                <a:ext uri="{FF2B5EF4-FFF2-40B4-BE49-F238E27FC236}">
                  <a16:creationId xmlns:a16="http://schemas.microsoft.com/office/drawing/2014/main" id="{77E8FCFF-790E-4B3E-80FC-EB72392B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5" name="Freeform 31">
              <a:extLst>
                <a:ext uri="{FF2B5EF4-FFF2-40B4-BE49-F238E27FC236}">
                  <a16:creationId xmlns:a16="http://schemas.microsoft.com/office/drawing/2014/main" id="{58FCED70-159D-45F7-88BA-F65C8CC051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6" name="Freeform 32">
              <a:extLst>
                <a:ext uri="{FF2B5EF4-FFF2-40B4-BE49-F238E27FC236}">
                  <a16:creationId xmlns:a16="http://schemas.microsoft.com/office/drawing/2014/main" id="{24A62C77-AC5D-48DF-8EF9-CB5E462CF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7" name="Freeform 33">
              <a:extLst>
                <a:ext uri="{FF2B5EF4-FFF2-40B4-BE49-F238E27FC236}">
                  <a16:creationId xmlns:a16="http://schemas.microsoft.com/office/drawing/2014/main" id="{50664C81-5CBE-4C00-8E2A-0F42E18B8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8" name="Freeform 34">
              <a:extLst>
                <a:ext uri="{FF2B5EF4-FFF2-40B4-BE49-F238E27FC236}">
                  <a16:creationId xmlns:a16="http://schemas.microsoft.com/office/drawing/2014/main" id="{5A665305-B98C-4110-B95B-59D3FFE1D7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9" name="Freeform 35">
              <a:extLst>
                <a:ext uri="{FF2B5EF4-FFF2-40B4-BE49-F238E27FC236}">
                  <a16:creationId xmlns:a16="http://schemas.microsoft.com/office/drawing/2014/main" id="{56901033-DCEA-452C-AE78-77D92AAD5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0" name="Freeform 36">
              <a:extLst>
                <a:ext uri="{FF2B5EF4-FFF2-40B4-BE49-F238E27FC236}">
                  <a16:creationId xmlns:a16="http://schemas.microsoft.com/office/drawing/2014/main" id="{FBF64750-BE51-4CA0-B794-8B53D4F48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1" name="Freeform 37">
              <a:extLst>
                <a:ext uri="{FF2B5EF4-FFF2-40B4-BE49-F238E27FC236}">
                  <a16:creationId xmlns:a16="http://schemas.microsoft.com/office/drawing/2014/main" id="{A7D3B651-E328-438D-9AB1-80CF20F722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2" name="Freeform 38">
              <a:extLst>
                <a:ext uri="{FF2B5EF4-FFF2-40B4-BE49-F238E27FC236}">
                  <a16:creationId xmlns:a16="http://schemas.microsoft.com/office/drawing/2014/main" id="{44748A78-AA2D-41EA-87D9-D370460691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id="{00B3A62E-A262-44DD-9996-B9A07E76C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4602" y="935646"/>
            <a:ext cx="3181597" cy="384173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/>
              <a:t>Have the best time!</a:t>
            </a: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7D8F99D6-4E46-4A2E-992E-05313D39CE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848" y="962669"/>
            <a:ext cx="232289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513B8C-0CED-416A-BF8F-FC4ADD9B9F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14" r="25801" b="-1"/>
          <a:stretch>
            <a:fillRect/>
          </a:stretch>
        </p:blipFill>
        <p:spPr>
          <a:xfrm>
            <a:off x="814601" y="1127377"/>
            <a:ext cx="1993392" cy="2057400"/>
          </a:xfrm>
          <a:prstGeom prst="rect">
            <a:avLst/>
          </a:prstGeom>
        </p:spPr>
      </p:pic>
      <p:sp>
        <p:nvSpPr>
          <p:cNvPr id="146" name="Rectangle 145">
            <a:extLst>
              <a:ext uri="{FF2B5EF4-FFF2-40B4-BE49-F238E27FC236}">
                <a16:creationId xmlns:a16="http://schemas.microsoft.com/office/drawing/2014/main" id="{C67F9DDE-BF6D-4492-9AE2-3ED5D5D4F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40714" y="962669"/>
            <a:ext cx="232289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2C7999-302C-4666-B2B4-AD31A6FF11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261" r="3" b="3"/>
          <a:stretch>
            <a:fillRect/>
          </a:stretch>
        </p:blipFill>
        <p:spPr>
          <a:xfrm>
            <a:off x="3305467" y="1127377"/>
            <a:ext cx="1993392" cy="2057400"/>
          </a:xfrm>
          <a:prstGeom prst="rect">
            <a:avLst/>
          </a:prstGeom>
        </p:spPr>
      </p:pic>
      <p:sp>
        <p:nvSpPr>
          <p:cNvPr id="148" name="Rectangle 147">
            <a:extLst>
              <a:ext uri="{FF2B5EF4-FFF2-40B4-BE49-F238E27FC236}">
                <a16:creationId xmlns:a16="http://schemas.microsoft.com/office/drawing/2014/main" id="{691605E9-1E82-406F-BE72-873781860F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848" y="3510354"/>
            <a:ext cx="4813388" cy="2386816"/>
          </a:xfrm>
          <a:prstGeom prst="rect">
            <a:avLst/>
          </a:prstGeom>
          <a:solidFill>
            <a:srgbClr val="FFFFFE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DBD3EB-47E1-43A7-A447-F2AD2D4598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782" r="-2" b="-2"/>
          <a:stretch>
            <a:fillRect/>
          </a:stretch>
        </p:blipFill>
        <p:spPr>
          <a:xfrm>
            <a:off x="814601" y="3675062"/>
            <a:ext cx="4484258" cy="2057400"/>
          </a:xfrm>
          <a:prstGeom prst="rect">
            <a:avLst/>
          </a:prstGeom>
        </p:spPr>
      </p:pic>
      <p:sp>
        <p:nvSpPr>
          <p:cNvPr id="150" name="Rectangle 149">
            <a:extLst>
              <a:ext uri="{FF2B5EF4-FFF2-40B4-BE49-F238E27FC236}">
                <a16:creationId xmlns:a16="http://schemas.microsoft.com/office/drawing/2014/main" id="{4C9CD792-BFA9-4574-AA09-B550F0546E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2" name="Freeform 33">
            <a:extLst>
              <a:ext uri="{FF2B5EF4-FFF2-40B4-BE49-F238E27FC236}">
                <a16:creationId xmlns:a16="http://schemas.microsoft.com/office/drawing/2014/main" id="{456E3ED8-091F-40FD-AABE-A83CB68440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2033700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26341E50D96946B8ADACD017CB09C4" ma:contentTypeVersion="22" ma:contentTypeDescription="Create a new document." ma:contentTypeScope="" ma:versionID="5209671e59e6690b60c83c47b1b0821e">
  <xsd:schema xmlns:xsd="http://www.w3.org/2001/XMLSchema" xmlns:xs="http://www.w3.org/2001/XMLSchema" xmlns:p="http://schemas.microsoft.com/office/2006/metadata/properties" xmlns:ns3="4e635062-c414-4340-83f3-af8c71c7e0a6" targetNamespace="http://schemas.microsoft.com/office/2006/metadata/properties" ma:root="true" ma:fieldsID="5c96910dcb58ebb6b8756271d70faa1b" ns3:_="">
    <xsd:import namespace="4e635062-c414-4340-83f3-af8c71c7e0a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CloudMigratorOriginId" minOccurs="0"/>
                <xsd:element ref="ns3:FileHash" minOccurs="0"/>
                <xsd:element ref="ns3:CloudMigratorVersion" minOccurs="0"/>
                <xsd:element ref="ns3:UniqueSourceRef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635062-c414-4340-83f3-af8c71c7e0a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CloudMigratorOriginId" ma:index="11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12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3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4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7" nillable="true" ma:displayName="_activity" ma:hidden="true" ma:internalName="_activity">
      <xsd:simpleType>
        <xsd:restriction base="dms:Note"/>
      </xsd:simple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9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UniqueSourceRef xmlns="4e635062-c414-4340-83f3-af8c71c7e0a6" xsi:nil="true"/>
    <CloudMigratorOriginId xmlns="4e635062-c414-4340-83f3-af8c71c7e0a6" xsi:nil="true"/>
    <CloudMigratorVersion xmlns="4e635062-c414-4340-83f3-af8c71c7e0a6" xsi:nil="true"/>
    <FileHash xmlns="4e635062-c414-4340-83f3-af8c71c7e0a6" xsi:nil="true"/>
    <_activity xmlns="4e635062-c414-4340-83f3-af8c71c7e0a6" xsi:nil="true"/>
  </documentManagement>
</p:properties>
</file>

<file path=customXml/itemProps1.xml><?xml version="1.0" encoding="utf-8"?>
<ds:datastoreItem xmlns:ds="http://schemas.openxmlformats.org/officeDocument/2006/customXml" ds:itemID="{6E673E6F-D765-4E58-815F-A9B755AE55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635062-c414-4340-83f3-af8c71c7e0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F148F6-2C7F-4076-B6D6-0C72ACEA04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353B16-3260-4891-922E-3ABC6B3E0CFD}">
  <ds:schemaRefs>
    <ds:schemaRef ds:uri="http://schemas.microsoft.com/office/2006/metadata/properties"/>
    <ds:schemaRef ds:uri="http://schemas.microsoft.com/office/infopath/2007/PartnerControls"/>
    <ds:schemaRef ds:uri="4e635062-c414-4340-83f3-af8c71c7e0a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1282</Words>
  <Application>Microsoft Office PowerPoint</Application>
  <PresentationFormat>Widescreen</PresentationFormat>
  <Paragraphs>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Century Gothic</vt:lpstr>
      <vt:lpstr>Corbel</vt:lpstr>
      <vt:lpstr>Letter-join Plus 40</vt:lpstr>
      <vt:lpstr>Wingdings</vt:lpstr>
      <vt:lpstr>Wingdings 3</vt:lpstr>
      <vt:lpstr>Wisp</vt:lpstr>
      <vt:lpstr>Year 5 Residential to Whitemoor Lakes</vt:lpstr>
      <vt:lpstr>Whitemoor Lakes</vt:lpstr>
      <vt:lpstr>What do they learn?</vt:lpstr>
      <vt:lpstr>PowerPoint Presentation</vt:lpstr>
      <vt:lpstr>Dorms: </vt:lpstr>
      <vt:lpstr>Dorms </vt:lpstr>
      <vt:lpstr>Overnight Arrangements </vt:lpstr>
      <vt:lpstr>Mealtimes and Medical</vt:lpstr>
      <vt:lpstr>PowerPoint Presentation</vt:lpstr>
      <vt:lpstr>PowerPoint Presentation</vt:lpstr>
      <vt:lpstr>Contact</vt:lpstr>
      <vt:lpstr>Souvenir Shop / Pocket Money:</vt:lpstr>
      <vt:lpstr>Behaviour Expectations</vt:lpstr>
      <vt:lpstr>Clothing and Equipment:</vt:lpstr>
      <vt:lpstr>Any questions? </vt:lpstr>
      <vt:lpstr>Have the best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Residential to Whitemoor Lakes</dc:title>
  <dc:creator>Luce, Miss D (Mosley Primary School)</dc:creator>
  <cp:lastModifiedBy>Luce, Miss D (Mosley Primary School)</cp:lastModifiedBy>
  <cp:revision>1</cp:revision>
  <dcterms:created xsi:type="dcterms:W3CDTF">2025-11-10T20:17:59Z</dcterms:created>
  <dcterms:modified xsi:type="dcterms:W3CDTF">2025-11-10T20:18:05Z</dcterms:modified>
</cp:coreProperties>
</file>